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84" r:id="rId4"/>
    <p:sldId id="261" r:id="rId5"/>
    <p:sldId id="283" r:id="rId6"/>
    <p:sldId id="263" r:id="rId7"/>
    <p:sldId id="264" r:id="rId8"/>
    <p:sldId id="265" r:id="rId9"/>
    <p:sldId id="260" r:id="rId10"/>
    <p:sldId id="266" r:id="rId11"/>
    <p:sldId id="267" r:id="rId12"/>
    <p:sldId id="285" r:id="rId13"/>
    <p:sldId id="269" r:id="rId14"/>
    <p:sldId id="270" r:id="rId15"/>
    <p:sldId id="271" r:id="rId16"/>
    <p:sldId id="272" r:id="rId17"/>
    <p:sldId id="273" r:id="rId18"/>
    <p:sldId id="274" r:id="rId19"/>
    <p:sldId id="275" r:id="rId20"/>
    <p:sldId id="276" r:id="rId21"/>
    <p:sldId id="286" r:id="rId22"/>
    <p:sldId id="278" r:id="rId23"/>
    <p:sldId id="282" r:id="rId24"/>
    <p:sldId id="279" r:id="rId25"/>
    <p:sldId id="280" r:id="rId26"/>
    <p:sldId id="281" r:id="rId27"/>
  </p:sldIdLst>
  <p:sldSz cx="12192000" cy="68580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6377"/>
    <a:srgbClr val="942221"/>
    <a:srgbClr val="0F3600"/>
    <a:srgbClr val="043449"/>
    <a:srgbClr val="5E6373"/>
    <a:srgbClr val="A8B1AA"/>
    <a:srgbClr val="A1646A"/>
    <a:srgbClr val="DE89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979" autoAdjust="0"/>
    <p:restoredTop sz="95706" autoAdjust="0"/>
  </p:normalViewPr>
  <p:slideViewPr>
    <p:cSldViewPr snapToGrid="0">
      <p:cViewPr varScale="1">
        <p:scale>
          <a:sx n="70" d="100"/>
          <a:sy n="70" d="100"/>
        </p:scale>
        <p:origin x="728" y="72"/>
      </p:cViewPr>
      <p:guideLst/>
    </p:cSldViewPr>
  </p:slideViewPr>
  <p:outlineViewPr>
    <p:cViewPr>
      <p:scale>
        <a:sx n="33" d="100"/>
        <a:sy n="33" d="100"/>
      </p:scale>
      <p:origin x="0" y="-102470"/>
    </p:cViewPr>
  </p:outlineViewPr>
  <p:notesTextViewPr>
    <p:cViewPr>
      <p:scale>
        <a:sx n="1" d="1"/>
        <a:sy n="1" d="1"/>
      </p:scale>
      <p:origin x="0" y="0"/>
    </p:cViewPr>
  </p:notesTextViewPr>
  <p:sorterViewPr>
    <p:cViewPr>
      <p:scale>
        <a:sx n="110" d="100"/>
        <a:sy n="11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07BC76-B972-F2A6-576C-B4EA2A7895B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pt-BR"/>
          </a:p>
        </p:txBody>
      </p:sp>
      <p:sp>
        <p:nvSpPr>
          <p:cNvPr id="3" name="Subtitle 2">
            <a:extLst>
              <a:ext uri="{FF2B5EF4-FFF2-40B4-BE49-F238E27FC236}">
                <a16:creationId xmlns:a16="http://schemas.microsoft.com/office/drawing/2014/main" id="{5468E9E5-3E59-2CE5-3152-A1F16A0E1C9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pt-BR"/>
          </a:p>
        </p:txBody>
      </p:sp>
      <p:sp>
        <p:nvSpPr>
          <p:cNvPr id="4" name="Date Placeholder 3">
            <a:extLst>
              <a:ext uri="{FF2B5EF4-FFF2-40B4-BE49-F238E27FC236}">
                <a16:creationId xmlns:a16="http://schemas.microsoft.com/office/drawing/2014/main" id="{03C55046-9A0B-D774-C6B9-E637A39F2CD2}"/>
              </a:ext>
            </a:extLst>
          </p:cNvPr>
          <p:cNvSpPr>
            <a:spLocks noGrp="1"/>
          </p:cNvSpPr>
          <p:nvPr>
            <p:ph type="dt" sz="half" idx="10"/>
          </p:nvPr>
        </p:nvSpPr>
        <p:spPr/>
        <p:txBody>
          <a:bodyPr/>
          <a:lstStyle/>
          <a:p>
            <a:fld id="{10629ADE-8CFD-4149-873B-3F8662D8AEAA}" type="datetimeFigureOut">
              <a:rPr lang="pt-BR" smtClean="0"/>
              <a:t>16/04/2026</a:t>
            </a:fld>
            <a:endParaRPr lang="pt-BR"/>
          </a:p>
        </p:txBody>
      </p:sp>
      <p:sp>
        <p:nvSpPr>
          <p:cNvPr id="5" name="Footer Placeholder 4">
            <a:extLst>
              <a:ext uri="{FF2B5EF4-FFF2-40B4-BE49-F238E27FC236}">
                <a16:creationId xmlns:a16="http://schemas.microsoft.com/office/drawing/2014/main" id="{72188F71-DD25-EE01-6850-CEECB11B379A}"/>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50919CE2-749A-5BF4-2CAB-F9D9BD689DEA}"/>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27879202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C4063B-EB39-76DA-A051-D8FAC906E7A8}"/>
              </a:ext>
            </a:extLst>
          </p:cNvPr>
          <p:cNvSpPr>
            <a:spLocks noGrp="1"/>
          </p:cNvSpPr>
          <p:nvPr>
            <p:ph type="title"/>
          </p:nvPr>
        </p:nvSpPr>
        <p:spPr/>
        <p:txBody>
          <a:bodyPr/>
          <a:lstStyle/>
          <a:p>
            <a:r>
              <a:rPr lang="en-US"/>
              <a:t>Click to edit Master title style</a:t>
            </a:r>
            <a:endParaRPr lang="pt-BR"/>
          </a:p>
        </p:txBody>
      </p:sp>
      <p:sp>
        <p:nvSpPr>
          <p:cNvPr id="3" name="Vertical Text Placeholder 2">
            <a:extLst>
              <a:ext uri="{FF2B5EF4-FFF2-40B4-BE49-F238E27FC236}">
                <a16:creationId xmlns:a16="http://schemas.microsoft.com/office/drawing/2014/main" id="{DCDB1E51-8895-7952-069C-D7867E9B213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a:extLst>
              <a:ext uri="{FF2B5EF4-FFF2-40B4-BE49-F238E27FC236}">
                <a16:creationId xmlns:a16="http://schemas.microsoft.com/office/drawing/2014/main" id="{E8BF3769-856D-F0B3-BF0A-15A23EF159F6}"/>
              </a:ext>
            </a:extLst>
          </p:cNvPr>
          <p:cNvSpPr>
            <a:spLocks noGrp="1"/>
          </p:cNvSpPr>
          <p:nvPr>
            <p:ph type="dt" sz="half" idx="10"/>
          </p:nvPr>
        </p:nvSpPr>
        <p:spPr/>
        <p:txBody>
          <a:bodyPr/>
          <a:lstStyle/>
          <a:p>
            <a:fld id="{10629ADE-8CFD-4149-873B-3F8662D8AEAA}" type="datetimeFigureOut">
              <a:rPr lang="pt-BR" smtClean="0"/>
              <a:t>16/04/2026</a:t>
            </a:fld>
            <a:endParaRPr lang="pt-BR"/>
          </a:p>
        </p:txBody>
      </p:sp>
      <p:sp>
        <p:nvSpPr>
          <p:cNvPr id="5" name="Footer Placeholder 4">
            <a:extLst>
              <a:ext uri="{FF2B5EF4-FFF2-40B4-BE49-F238E27FC236}">
                <a16:creationId xmlns:a16="http://schemas.microsoft.com/office/drawing/2014/main" id="{1C26EBE0-15FD-C626-31D6-058E070C6F84}"/>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437EACBD-467D-FBF8-B2C5-D1CE5434D6BE}"/>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7416116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384DB61-4D2B-68CF-742E-5A2105D9B94F}"/>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pt-BR"/>
          </a:p>
        </p:txBody>
      </p:sp>
      <p:sp>
        <p:nvSpPr>
          <p:cNvPr id="3" name="Vertical Text Placeholder 2">
            <a:extLst>
              <a:ext uri="{FF2B5EF4-FFF2-40B4-BE49-F238E27FC236}">
                <a16:creationId xmlns:a16="http://schemas.microsoft.com/office/drawing/2014/main" id="{BB04C7BC-EC4F-357D-939C-4A83A618DB4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a:extLst>
              <a:ext uri="{FF2B5EF4-FFF2-40B4-BE49-F238E27FC236}">
                <a16:creationId xmlns:a16="http://schemas.microsoft.com/office/drawing/2014/main" id="{C72032C4-7D52-32CD-51D7-5C3BD443D290}"/>
              </a:ext>
            </a:extLst>
          </p:cNvPr>
          <p:cNvSpPr>
            <a:spLocks noGrp="1"/>
          </p:cNvSpPr>
          <p:nvPr>
            <p:ph type="dt" sz="half" idx="10"/>
          </p:nvPr>
        </p:nvSpPr>
        <p:spPr/>
        <p:txBody>
          <a:bodyPr/>
          <a:lstStyle/>
          <a:p>
            <a:fld id="{10629ADE-8CFD-4149-873B-3F8662D8AEAA}" type="datetimeFigureOut">
              <a:rPr lang="pt-BR" smtClean="0"/>
              <a:t>16/04/2026</a:t>
            </a:fld>
            <a:endParaRPr lang="pt-BR"/>
          </a:p>
        </p:txBody>
      </p:sp>
      <p:sp>
        <p:nvSpPr>
          <p:cNvPr id="5" name="Footer Placeholder 4">
            <a:extLst>
              <a:ext uri="{FF2B5EF4-FFF2-40B4-BE49-F238E27FC236}">
                <a16:creationId xmlns:a16="http://schemas.microsoft.com/office/drawing/2014/main" id="{59C1571C-4BA8-67BD-6E9C-DA74F3E173F6}"/>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33083481-9B41-1C55-288F-43E0117E49D3}"/>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8660804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A3A22-CFF4-4FD7-0D01-6EE68517A311}"/>
              </a:ext>
            </a:extLst>
          </p:cNvPr>
          <p:cNvSpPr>
            <a:spLocks noGrp="1"/>
          </p:cNvSpPr>
          <p:nvPr>
            <p:ph type="title"/>
          </p:nvPr>
        </p:nvSpPr>
        <p:spPr/>
        <p:txBody>
          <a:bodyPr/>
          <a:lstStyle/>
          <a:p>
            <a:r>
              <a:rPr lang="en-US"/>
              <a:t>Click to edit Master title style</a:t>
            </a:r>
            <a:endParaRPr lang="pt-BR"/>
          </a:p>
        </p:txBody>
      </p:sp>
      <p:sp>
        <p:nvSpPr>
          <p:cNvPr id="3" name="Content Placeholder 2">
            <a:extLst>
              <a:ext uri="{FF2B5EF4-FFF2-40B4-BE49-F238E27FC236}">
                <a16:creationId xmlns:a16="http://schemas.microsoft.com/office/drawing/2014/main" id="{BBFB49A3-DFA0-9882-CD99-538989B73BB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a:extLst>
              <a:ext uri="{FF2B5EF4-FFF2-40B4-BE49-F238E27FC236}">
                <a16:creationId xmlns:a16="http://schemas.microsoft.com/office/drawing/2014/main" id="{2D8EB6CB-FDB0-56FF-A250-1015EC61942E}"/>
              </a:ext>
            </a:extLst>
          </p:cNvPr>
          <p:cNvSpPr>
            <a:spLocks noGrp="1"/>
          </p:cNvSpPr>
          <p:nvPr>
            <p:ph type="dt" sz="half" idx="10"/>
          </p:nvPr>
        </p:nvSpPr>
        <p:spPr/>
        <p:txBody>
          <a:bodyPr/>
          <a:lstStyle/>
          <a:p>
            <a:fld id="{10629ADE-8CFD-4149-873B-3F8662D8AEAA}" type="datetimeFigureOut">
              <a:rPr lang="pt-BR" smtClean="0"/>
              <a:t>16/04/2026</a:t>
            </a:fld>
            <a:endParaRPr lang="pt-BR"/>
          </a:p>
        </p:txBody>
      </p:sp>
      <p:sp>
        <p:nvSpPr>
          <p:cNvPr id="5" name="Footer Placeholder 4">
            <a:extLst>
              <a:ext uri="{FF2B5EF4-FFF2-40B4-BE49-F238E27FC236}">
                <a16:creationId xmlns:a16="http://schemas.microsoft.com/office/drawing/2014/main" id="{918FBB6D-B890-5AE4-3B14-2A4C6A6DF858}"/>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A8DE9148-B801-AC1D-E9B3-870EFF6B567A}"/>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13478904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52DC4-092C-0B67-3BBC-AFDDA87D53A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pt-BR"/>
          </a:p>
        </p:txBody>
      </p:sp>
      <p:sp>
        <p:nvSpPr>
          <p:cNvPr id="3" name="Text Placeholder 2">
            <a:extLst>
              <a:ext uri="{FF2B5EF4-FFF2-40B4-BE49-F238E27FC236}">
                <a16:creationId xmlns:a16="http://schemas.microsoft.com/office/drawing/2014/main" id="{6431B5A0-6594-0923-4A2D-2DDD6C7137B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A0695A1-481B-1E79-2E31-36E387D498CF}"/>
              </a:ext>
            </a:extLst>
          </p:cNvPr>
          <p:cNvSpPr>
            <a:spLocks noGrp="1"/>
          </p:cNvSpPr>
          <p:nvPr>
            <p:ph type="dt" sz="half" idx="10"/>
          </p:nvPr>
        </p:nvSpPr>
        <p:spPr/>
        <p:txBody>
          <a:bodyPr/>
          <a:lstStyle/>
          <a:p>
            <a:fld id="{10629ADE-8CFD-4149-873B-3F8662D8AEAA}" type="datetimeFigureOut">
              <a:rPr lang="pt-BR" smtClean="0"/>
              <a:t>16/04/2026</a:t>
            </a:fld>
            <a:endParaRPr lang="pt-BR"/>
          </a:p>
        </p:txBody>
      </p:sp>
      <p:sp>
        <p:nvSpPr>
          <p:cNvPr id="5" name="Footer Placeholder 4">
            <a:extLst>
              <a:ext uri="{FF2B5EF4-FFF2-40B4-BE49-F238E27FC236}">
                <a16:creationId xmlns:a16="http://schemas.microsoft.com/office/drawing/2014/main" id="{E12B2A26-D894-5162-8BAD-06D00A3D47EB}"/>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72D9580A-6AF6-2F2D-E30F-FC3EE8F0783F}"/>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16628676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ACF7AA-B3FD-79B1-6AE2-3B064842C9EF}"/>
              </a:ext>
            </a:extLst>
          </p:cNvPr>
          <p:cNvSpPr>
            <a:spLocks noGrp="1"/>
          </p:cNvSpPr>
          <p:nvPr>
            <p:ph type="title"/>
          </p:nvPr>
        </p:nvSpPr>
        <p:spPr/>
        <p:txBody>
          <a:bodyPr/>
          <a:lstStyle/>
          <a:p>
            <a:r>
              <a:rPr lang="en-US"/>
              <a:t>Click to edit Master title style</a:t>
            </a:r>
            <a:endParaRPr lang="pt-BR"/>
          </a:p>
        </p:txBody>
      </p:sp>
      <p:sp>
        <p:nvSpPr>
          <p:cNvPr id="3" name="Content Placeholder 2">
            <a:extLst>
              <a:ext uri="{FF2B5EF4-FFF2-40B4-BE49-F238E27FC236}">
                <a16:creationId xmlns:a16="http://schemas.microsoft.com/office/drawing/2014/main" id="{5DB705DF-4D6A-0CF5-F9B8-23F3D0FB4FB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Content Placeholder 3">
            <a:extLst>
              <a:ext uri="{FF2B5EF4-FFF2-40B4-BE49-F238E27FC236}">
                <a16:creationId xmlns:a16="http://schemas.microsoft.com/office/drawing/2014/main" id="{C29C15D0-5599-0240-1BD5-801CC578E8F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5" name="Date Placeholder 4">
            <a:extLst>
              <a:ext uri="{FF2B5EF4-FFF2-40B4-BE49-F238E27FC236}">
                <a16:creationId xmlns:a16="http://schemas.microsoft.com/office/drawing/2014/main" id="{D81AD005-3CCE-AF19-FF1B-7F29C499C4D8}"/>
              </a:ext>
            </a:extLst>
          </p:cNvPr>
          <p:cNvSpPr>
            <a:spLocks noGrp="1"/>
          </p:cNvSpPr>
          <p:nvPr>
            <p:ph type="dt" sz="half" idx="10"/>
          </p:nvPr>
        </p:nvSpPr>
        <p:spPr/>
        <p:txBody>
          <a:bodyPr/>
          <a:lstStyle/>
          <a:p>
            <a:fld id="{10629ADE-8CFD-4149-873B-3F8662D8AEAA}" type="datetimeFigureOut">
              <a:rPr lang="pt-BR" smtClean="0"/>
              <a:t>16/04/2026</a:t>
            </a:fld>
            <a:endParaRPr lang="pt-BR"/>
          </a:p>
        </p:txBody>
      </p:sp>
      <p:sp>
        <p:nvSpPr>
          <p:cNvPr id="6" name="Footer Placeholder 5">
            <a:extLst>
              <a:ext uri="{FF2B5EF4-FFF2-40B4-BE49-F238E27FC236}">
                <a16:creationId xmlns:a16="http://schemas.microsoft.com/office/drawing/2014/main" id="{CFED1DED-B187-C2EE-DDEF-28CDB740326A}"/>
              </a:ext>
            </a:extLst>
          </p:cNvPr>
          <p:cNvSpPr>
            <a:spLocks noGrp="1"/>
          </p:cNvSpPr>
          <p:nvPr>
            <p:ph type="ftr" sz="quarter" idx="11"/>
          </p:nvPr>
        </p:nvSpPr>
        <p:spPr/>
        <p:txBody>
          <a:bodyPr/>
          <a:lstStyle/>
          <a:p>
            <a:endParaRPr lang="pt-BR"/>
          </a:p>
        </p:txBody>
      </p:sp>
      <p:sp>
        <p:nvSpPr>
          <p:cNvPr id="7" name="Slide Number Placeholder 6">
            <a:extLst>
              <a:ext uri="{FF2B5EF4-FFF2-40B4-BE49-F238E27FC236}">
                <a16:creationId xmlns:a16="http://schemas.microsoft.com/office/drawing/2014/main" id="{DA3BD4A4-D064-B5E9-DDBC-5E25E045FC23}"/>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37416307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8E4A74-C41A-1F71-1477-CA09AEF6C211}"/>
              </a:ext>
            </a:extLst>
          </p:cNvPr>
          <p:cNvSpPr>
            <a:spLocks noGrp="1"/>
          </p:cNvSpPr>
          <p:nvPr>
            <p:ph type="title"/>
          </p:nvPr>
        </p:nvSpPr>
        <p:spPr>
          <a:xfrm>
            <a:off x="839788" y="365125"/>
            <a:ext cx="10515600" cy="1325563"/>
          </a:xfrm>
        </p:spPr>
        <p:txBody>
          <a:bodyPr/>
          <a:lstStyle/>
          <a:p>
            <a:r>
              <a:rPr lang="en-US"/>
              <a:t>Click to edit Master title style</a:t>
            </a:r>
            <a:endParaRPr lang="pt-BR"/>
          </a:p>
        </p:txBody>
      </p:sp>
      <p:sp>
        <p:nvSpPr>
          <p:cNvPr id="3" name="Text Placeholder 2">
            <a:extLst>
              <a:ext uri="{FF2B5EF4-FFF2-40B4-BE49-F238E27FC236}">
                <a16:creationId xmlns:a16="http://schemas.microsoft.com/office/drawing/2014/main" id="{7EEFCE21-9169-0F94-410E-B938AEADF3E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5CB15C6-473E-7784-23D3-B6ED2DE9B9B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5" name="Text Placeholder 4">
            <a:extLst>
              <a:ext uri="{FF2B5EF4-FFF2-40B4-BE49-F238E27FC236}">
                <a16:creationId xmlns:a16="http://schemas.microsoft.com/office/drawing/2014/main" id="{CD5864F0-E273-1F16-F0EB-B9F1B83158D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24FF94E-0507-5E82-2BCF-7377114B175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7" name="Date Placeholder 6">
            <a:extLst>
              <a:ext uri="{FF2B5EF4-FFF2-40B4-BE49-F238E27FC236}">
                <a16:creationId xmlns:a16="http://schemas.microsoft.com/office/drawing/2014/main" id="{BAFA44A3-0114-DDA4-9EF0-87E91D2A6F8B}"/>
              </a:ext>
            </a:extLst>
          </p:cNvPr>
          <p:cNvSpPr>
            <a:spLocks noGrp="1"/>
          </p:cNvSpPr>
          <p:nvPr>
            <p:ph type="dt" sz="half" idx="10"/>
          </p:nvPr>
        </p:nvSpPr>
        <p:spPr/>
        <p:txBody>
          <a:bodyPr/>
          <a:lstStyle/>
          <a:p>
            <a:fld id="{10629ADE-8CFD-4149-873B-3F8662D8AEAA}" type="datetimeFigureOut">
              <a:rPr lang="pt-BR" smtClean="0"/>
              <a:t>16/04/2026</a:t>
            </a:fld>
            <a:endParaRPr lang="pt-BR"/>
          </a:p>
        </p:txBody>
      </p:sp>
      <p:sp>
        <p:nvSpPr>
          <p:cNvPr id="8" name="Footer Placeholder 7">
            <a:extLst>
              <a:ext uri="{FF2B5EF4-FFF2-40B4-BE49-F238E27FC236}">
                <a16:creationId xmlns:a16="http://schemas.microsoft.com/office/drawing/2014/main" id="{60377783-660C-D39E-D2D0-6BF98D151D49}"/>
              </a:ext>
            </a:extLst>
          </p:cNvPr>
          <p:cNvSpPr>
            <a:spLocks noGrp="1"/>
          </p:cNvSpPr>
          <p:nvPr>
            <p:ph type="ftr" sz="quarter" idx="11"/>
          </p:nvPr>
        </p:nvSpPr>
        <p:spPr/>
        <p:txBody>
          <a:bodyPr/>
          <a:lstStyle/>
          <a:p>
            <a:endParaRPr lang="pt-BR"/>
          </a:p>
        </p:txBody>
      </p:sp>
      <p:sp>
        <p:nvSpPr>
          <p:cNvPr id="9" name="Slide Number Placeholder 8">
            <a:extLst>
              <a:ext uri="{FF2B5EF4-FFF2-40B4-BE49-F238E27FC236}">
                <a16:creationId xmlns:a16="http://schemas.microsoft.com/office/drawing/2014/main" id="{1AEF9AA5-8E4F-F7CD-33E9-B7794BBA18AB}"/>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1719107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C9312F-4DAF-FAE5-4AAB-39B9691CECF2}"/>
              </a:ext>
            </a:extLst>
          </p:cNvPr>
          <p:cNvSpPr>
            <a:spLocks noGrp="1"/>
          </p:cNvSpPr>
          <p:nvPr>
            <p:ph type="title"/>
          </p:nvPr>
        </p:nvSpPr>
        <p:spPr/>
        <p:txBody>
          <a:bodyPr/>
          <a:lstStyle/>
          <a:p>
            <a:r>
              <a:rPr lang="en-US"/>
              <a:t>Click to edit Master title style</a:t>
            </a:r>
            <a:endParaRPr lang="pt-BR"/>
          </a:p>
        </p:txBody>
      </p:sp>
      <p:sp>
        <p:nvSpPr>
          <p:cNvPr id="3" name="Date Placeholder 2">
            <a:extLst>
              <a:ext uri="{FF2B5EF4-FFF2-40B4-BE49-F238E27FC236}">
                <a16:creationId xmlns:a16="http://schemas.microsoft.com/office/drawing/2014/main" id="{8DB131BF-B9FF-7C84-D45F-474D76123A72}"/>
              </a:ext>
            </a:extLst>
          </p:cNvPr>
          <p:cNvSpPr>
            <a:spLocks noGrp="1"/>
          </p:cNvSpPr>
          <p:nvPr>
            <p:ph type="dt" sz="half" idx="10"/>
          </p:nvPr>
        </p:nvSpPr>
        <p:spPr/>
        <p:txBody>
          <a:bodyPr/>
          <a:lstStyle/>
          <a:p>
            <a:fld id="{10629ADE-8CFD-4149-873B-3F8662D8AEAA}" type="datetimeFigureOut">
              <a:rPr lang="pt-BR" smtClean="0"/>
              <a:t>16/04/2026</a:t>
            </a:fld>
            <a:endParaRPr lang="pt-BR"/>
          </a:p>
        </p:txBody>
      </p:sp>
      <p:sp>
        <p:nvSpPr>
          <p:cNvPr id="4" name="Footer Placeholder 3">
            <a:extLst>
              <a:ext uri="{FF2B5EF4-FFF2-40B4-BE49-F238E27FC236}">
                <a16:creationId xmlns:a16="http://schemas.microsoft.com/office/drawing/2014/main" id="{729417E3-436F-2E84-921B-74484C528703}"/>
              </a:ext>
            </a:extLst>
          </p:cNvPr>
          <p:cNvSpPr>
            <a:spLocks noGrp="1"/>
          </p:cNvSpPr>
          <p:nvPr>
            <p:ph type="ftr" sz="quarter" idx="11"/>
          </p:nvPr>
        </p:nvSpPr>
        <p:spPr/>
        <p:txBody>
          <a:bodyPr/>
          <a:lstStyle/>
          <a:p>
            <a:endParaRPr lang="pt-BR"/>
          </a:p>
        </p:txBody>
      </p:sp>
      <p:sp>
        <p:nvSpPr>
          <p:cNvPr id="5" name="Slide Number Placeholder 4">
            <a:extLst>
              <a:ext uri="{FF2B5EF4-FFF2-40B4-BE49-F238E27FC236}">
                <a16:creationId xmlns:a16="http://schemas.microsoft.com/office/drawing/2014/main" id="{639EE9F0-1DBC-F573-E2B8-CE20062EB810}"/>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40674463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7B5B57E-F04B-3079-73B8-0639DE6038AF}"/>
              </a:ext>
            </a:extLst>
          </p:cNvPr>
          <p:cNvSpPr>
            <a:spLocks noGrp="1"/>
          </p:cNvSpPr>
          <p:nvPr>
            <p:ph type="dt" sz="half" idx="10"/>
          </p:nvPr>
        </p:nvSpPr>
        <p:spPr/>
        <p:txBody>
          <a:bodyPr/>
          <a:lstStyle/>
          <a:p>
            <a:fld id="{10629ADE-8CFD-4149-873B-3F8662D8AEAA}" type="datetimeFigureOut">
              <a:rPr lang="pt-BR" smtClean="0"/>
              <a:t>16/04/2026</a:t>
            </a:fld>
            <a:endParaRPr lang="pt-BR"/>
          </a:p>
        </p:txBody>
      </p:sp>
      <p:sp>
        <p:nvSpPr>
          <p:cNvPr id="3" name="Footer Placeholder 2">
            <a:extLst>
              <a:ext uri="{FF2B5EF4-FFF2-40B4-BE49-F238E27FC236}">
                <a16:creationId xmlns:a16="http://schemas.microsoft.com/office/drawing/2014/main" id="{E403B380-ACEB-CD8B-67A4-2F1E1BBF8529}"/>
              </a:ext>
            </a:extLst>
          </p:cNvPr>
          <p:cNvSpPr>
            <a:spLocks noGrp="1"/>
          </p:cNvSpPr>
          <p:nvPr>
            <p:ph type="ftr" sz="quarter" idx="11"/>
          </p:nvPr>
        </p:nvSpPr>
        <p:spPr/>
        <p:txBody>
          <a:bodyPr/>
          <a:lstStyle/>
          <a:p>
            <a:endParaRPr lang="pt-BR"/>
          </a:p>
        </p:txBody>
      </p:sp>
      <p:sp>
        <p:nvSpPr>
          <p:cNvPr id="4" name="Slide Number Placeholder 3">
            <a:extLst>
              <a:ext uri="{FF2B5EF4-FFF2-40B4-BE49-F238E27FC236}">
                <a16:creationId xmlns:a16="http://schemas.microsoft.com/office/drawing/2014/main" id="{046EE92F-E2C0-BA3B-6029-37153020638F}"/>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15355141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C2615-22F2-8C54-6D75-63EF33957B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pt-BR"/>
          </a:p>
        </p:txBody>
      </p:sp>
      <p:sp>
        <p:nvSpPr>
          <p:cNvPr id="3" name="Content Placeholder 2">
            <a:extLst>
              <a:ext uri="{FF2B5EF4-FFF2-40B4-BE49-F238E27FC236}">
                <a16:creationId xmlns:a16="http://schemas.microsoft.com/office/drawing/2014/main" id="{6B86110E-3510-7B75-9DE8-11604C4E117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Text Placeholder 3">
            <a:extLst>
              <a:ext uri="{FF2B5EF4-FFF2-40B4-BE49-F238E27FC236}">
                <a16:creationId xmlns:a16="http://schemas.microsoft.com/office/drawing/2014/main" id="{CC6ACEA4-DEB3-385B-3A00-9AF343D2D9B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91A2596-EC95-1BA2-DF68-782AA9EFDB18}"/>
              </a:ext>
            </a:extLst>
          </p:cNvPr>
          <p:cNvSpPr>
            <a:spLocks noGrp="1"/>
          </p:cNvSpPr>
          <p:nvPr>
            <p:ph type="dt" sz="half" idx="10"/>
          </p:nvPr>
        </p:nvSpPr>
        <p:spPr/>
        <p:txBody>
          <a:bodyPr/>
          <a:lstStyle/>
          <a:p>
            <a:fld id="{10629ADE-8CFD-4149-873B-3F8662D8AEAA}" type="datetimeFigureOut">
              <a:rPr lang="pt-BR" smtClean="0"/>
              <a:t>16/04/2026</a:t>
            </a:fld>
            <a:endParaRPr lang="pt-BR"/>
          </a:p>
        </p:txBody>
      </p:sp>
      <p:sp>
        <p:nvSpPr>
          <p:cNvPr id="6" name="Footer Placeholder 5">
            <a:extLst>
              <a:ext uri="{FF2B5EF4-FFF2-40B4-BE49-F238E27FC236}">
                <a16:creationId xmlns:a16="http://schemas.microsoft.com/office/drawing/2014/main" id="{04E09BAC-1C7A-8528-AEBC-5C30A6574561}"/>
              </a:ext>
            </a:extLst>
          </p:cNvPr>
          <p:cNvSpPr>
            <a:spLocks noGrp="1"/>
          </p:cNvSpPr>
          <p:nvPr>
            <p:ph type="ftr" sz="quarter" idx="11"/>
          </p:nvPr>
        </p:nvSpPr>
        <p:spPr/>
        <p:txBody>
          <a:bodyPr/>
          <a:lstStyle/>
          <a:p>
            <a:endParaRPr lang="pt-BR"/>
          </a:p>
        </p:txBody>
      </p:sp>
      <p:sp>
        <p:nvSpPr>
          <p:cNvPr id="7" name="Slide Number Placeholder 6">
            <a:extLst>
              <a:ext uri="{FF2B5EF4-FFF2-40B4-BE49-F238E27FC236}">
                <a16:creationId xmlns:a16="http://schemas.microsoft.com/office/drawing/2014/main" id="{156BCBF8-26D8-B80D-6ED8-E19900855483}"/>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38317693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44614-450D-FCEA-96D2-8AF8DD828F0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pt-BR"/>
          </a:p>
        </p:txBody>
      </p:sp>
      <p:sp>
        <p:nvSpPr>
          <p:cNvPr id="3" name="Picture Placeholder 2">
            <a:extLst>
              <a:ext uri="{FF2B5EF4-FFF2-40B4-BE49-F238E27FC236}">
                <a16:creationId xmlns:a16="http://schemas.microsoft.com/office/drawing/2014/main" id="{45987AED-23F5-E5F4-2AB6-6F439C37563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Text Placeholder 3">
            <a:extLst>
              <a:ext uri="{FF2B5EF4-FFF2-40B4-BE49-F238E27FC236}">
                <a16:creationId xmlns:a16="http://schemas.microsoft.com/office/drawing/2014/main" id="{EB297F53-5FC6-9663-C31B-3382DB0B4DF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C77D5A1-4694-A2B5-7474-6DB6B758A617}"/>
              </a:ext>
            </a:extLst>
          </p:cNvPr>
          <p:cNvSpPr>
            <a:spLocks noGrp="1"/>
          </p:cNvSpPr>
          <p:nvPr>
            <p:ph type="dt" sz="half" idx="10"/>
          </p:nvPr>
        </p:nvSpPr>
        <p:spPr/>
        <p:txBody>
          <a:bodyPr/>
          <a:lstStyle/>
          <a:p>
            <a:fld id="{10629ADE-8CFD-4149-873B-3F8662D8AEAA}" type="datetimeFigureOut">
              <a:rPr lang="pt-BR" smtClean="0"/>
              <a:t>16/04/2026</a:t>
            </a:fld>
            <a:endParaRPr lang="pt-BR"/>
          </a:p>
        </p:txBody>
      </p:sp>
      <p:sp>
        <p:nvSpPr>
          <p:cNvPr id="6" name="Footer Placeholder 5">
            <a:extLst>
              <a:ext uri="{FF2B5EF4-FFF2-40B4-BE49-F238E27FC236}">
                <a16:creationId xmlns:a16="http://schemas.microsoft.com/office/drawing/2014/main" id="{79A19BA5-7361-BD5F-8D49-7ED81FE3B717}"/>
              </a:ext>
            </a:extLst>
          </p:cNvPr>
          <p:cNvSpPr>
            <a:spLocks noGrp="1"/>
          </p:cNvSpPr>
          <p:nvPr>
            <p:ph type="ftr" sz="quarter" idx="11"/>
          </p:nvPr>
        </p:nvSpPr>
        <p:spPr/>
        <p:txBody>
          <a:bodyPr/>
          <a:lstStyle/>
          <a:p>
            <a:endParaRPr lang="pt-BR"/>
          </a:p>
        </p:txBody>
      </p:sp>
      <p:sp>
        <p:nvSpPr>
          <p:cNvPr id="7" name="Slide Number Placeholder 6">
            <a:extLst>
              <a:ext uri="{FF2B5EF4-FFF2-40B4-BE49-F238E27FC236}">
                <a16:creationId xmlns:a16="http://schemas.microsoft.com/office/drawing/2014/main" id="{DCCF5C22-5CFF-C0C7-67A9-9A035C1F0A07}"/>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31939760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0A441DD-D9B4-033A-06AE-39F00A09175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pt-BR"/>
          </a:p>
        </p:txBody>
      </p:sp>
      <p:sp>
        <p:nvSpPr>
          <p:cNvPr id="3" name="Text Placeholder 2">
            <a:extLst>
              <a:ext uri="{FF2B5EF4-FFF2-40B4-BE49-F238E27FC236}">
                <a16:creationId xmlns:a16="http://schemas.microsoft.com/office/drawing/2014/main" id="{0BE5B379-CA6C-C0BC-5953-4E354ED134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a:extLst>
              <a:ext uri="{FF2B5EF4-FFF2-40B4-BE49-F238E27FC236}">
                <a16:creationId xmlns:a16="http://schemas.microsoft.com/office/drawing/2014/main" id="{C475C338-5207-ABFC-FD22-01E247CC721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629ADE-8CFD-4149-873B-3F8662D8AEAA}" type="datetimeFigureOut">
              <a:rPr lang="pt-BR" smtClean="0"/>
              <a:t>16/04/2026</a:t>
            </a:fld>
            <a:endParaRPr lang="pt-BR"/>
          </a:p>
        </p:txBody>
      </p:sp>
      <p:sp>
        <p:nvSpPr>
          <p:cNvPr id="5" name="Footer Placeholder 4">
            <a:extLst>
              <a:ext uri="{FF2B5EF4-FFF2-40B4-BE49-F238E27FC236}">
                <a16:creationId xmlns:a16="http://schemas.microsoft.com/office/drawing/2014/main" id="{2E5E2FBA-F896-00F0-594A-7D3813B62B1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Slide Number Placeholder 5">
            <a:extLst>
              <a:ext uri="{FF2B5EF4-FFF2-40B4-BE49-F238E27FC236}">
                <a16:creationId xmlns:a16="http://schemas.microsoft.com/office/drawing/2014/main" id="{66CB4833-CF0B-3672-8589-BF102C0ED18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3ECBDF-92E9-42AC-A2BC-5761CD677A07}" type="slidenum">
              <a:rPr lang="pt-BR" smtClean="0"/>
              <a:t>‹#›</a:t>
            </a:fld>
            <a:endParaRPr lang="pt-BR"/>
          </a:p>
        </p:txBody>
      </p:sp>
    </p:spTree>
    <p:extLst>
      <p:ext uri="{BB962C8B-B14F-4D97-AF65-F5344CB8AC3E}">
        <p14:creationId xmlns:p14="http://schemas.microsoft.com/office/powerpoint/2010/main" val="39808329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F0B0460-4ED6-1CE3-FAFB-0D303AEE916E}"/>
              </a:ext>
            </a:extLst>
          </p:cNvPr>
          <p:cNvSpPr txBox="1"/>
          <p:nvPr/>
        </p:nvSpPr>
        <p:spPr>
          <a:xfrm>
            <a:off x="6744992" y="546759"/>
            <a:ext cx="2651688" cy="276999"/>
          </a:xfrm>
          <a:prstGeom prst="rect">
            <a:avLst/>
          </a:prstGeom>
          <a:noFill/>
        </p:spPr>
        <p:txBody>
          <a:bodyPr wrap="none" rtlCol="0">
            <a:spAutoFit/>
          </a:bodyPr>
          <a:lstStyle/>
          <a:p>
            <a:pPr algn="r"/>
            <a:r>
              <a:rPr lang="pt-BR" sz="1200" dirty="0">
                <a:solidFill>
                  <a:schemeClr val="bg1"/>
                </a:solidFill>
                <a:latin typeface="Montserrat SemiBold" panose="00000700000000000000" pitchFamily="50" charset="0"/>
              </a:rPr>
              <a:t>MIFEM JOURNÉE D'EMPHASE</a:t>
            </a:r>
          </a:p>
        </p:txBody>
      </p:sp>
      <p:pic>
        <p:nvPicPr>
          <p:cNvPr id="3" name="Picture 2">
            <a:extLst>
              <a:ext uri="{FF2B5EF4-FFF2-40B4-BE49-F238E27FC236}">
                <a16:creationId xmlns:a16="http://schemas.microsoft.com/office/drawing/2014/main" id="{5F8641D0-BE1C-EFE9-BC4E-788D1C82AB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96680" y="527904"/>
            <a:ext cx="386973" cy="277000"/>
          </a:xfrm>
          <a:prstGeom prst="rect">
            <a:avLst/>
          </a:prstGeom>
        </p:spPr>
      </p:pic>
      <p:sp>
        <p:nvSpPr>
          <p:cNvPr id="4" name="TextBox 3">
            <a:extLst>
              <a:ext uri="{FF2B5EF4-FFF2-40B4-BE49-F238E27FC236}">
                <a16:creationId xmlns:a16="http://schemas.microsoft.com/office/drawing/2014/main" id="{20889B2B-8669-A131-C692-C2AB9C525827}"/>
              </a:ext>
            </a:extLst>
          </p:cNvPr>
          <p:cNvSpPr txBox="1"/>
          <p:nvPr/>
        </p:nvSpPr>
        <p:spPr>
          <a:xfrm>
            <a:off x="167781" y="527904"/>
            <a:ext cx="9311854" cy="7352782"/>
          </a:xfrm>
          <a:prstGeom prst="rect">
            <a:avLst/>
          </a:prstGeom>
          <a:noFill/>
          <a:ln>
            <a:solidFill>
              <a:schemeClr val="bg2"/>
            </a:solidFill>
          </a:ln>
        </p:spPr>
        <p:txBody>
          <a:bodyPr wrap="square" rtlCol="0">
            <a:spAutoFit/>
          </a:bodyPr>
          <a:lstStyle/>
          <a:p>
            <a:pPr algn="ctr"/>
            <a:r>
              <a:rPr lang="pt-BR" sz="9500" b="1" dirty="0">
                <a:solidFill>
                  <a:schemeClr val="bg1"/>
                </a:solidFill>
                <a:latin typeface="Rastanty Cortez" panose="020F0502020204030204" pitchFamily="2" charset="0"/>
              </a:rPr>
              <a:t>À l’Écoute      de Dieu </a:t>
            </a:r>
          </a:p>
          <a:p>
            <a:pPr algn="ctr"/>
            <a:endParaRPr lang="pt-BR" sz="10000" b="1" dirty="0">
              <a:solidFill>
                <a:schemeClr val="bg1"/>
              </a:solidFill>
              <a:latin typeface="Rastanty Cortez" panose="020F0502020204030204" pitchFamily="2" charset="0"/>
            </a:endParaRPr>
          </a:p>
          <a:p>
            <a:pPr algn="ctr">
              <a:lnSpc>
                <a:spcPct val="80000"/>
              </a:lnSpc>
            </a:pPr>
            <a:r>
              <a:rPr lang="pt-BR" sz="8800" b="1" dirty="0">
                <a:ln>
                  <a:solidFill>
                    <a:schemeClr val="bg1">
                      <a:lumMod val="95000"/>
                    </a:schemeClr>
                  </a:solidFill>
                </a:ln>
                <a:solidFill>
                  <a:schemeClr val="bg1"/>
                </a:solidFill>
                <a:latin typeface="Rastanty Cortez" panose="020F0502020204030204" pitchFamily="2" charset="0"/>
              </a:rPr>
              <a:t>La Voix et l’Appel de Dieu </a:t>
            </a:r>
            <a:br>
              <a:rPr lang="pt-BR" sz="8800" b="1" dirty="0">
                <a:ln>
                  <a:solidFill>
                    <a:schemeClr val="bg1">
                      <a:lumMod val="95000"/>
                    </a:schemeClr>
                  </a:solidFill>
                </a:ln>
                <a:solidFill>
                  <a:schemeClr val="bg1"/>
                </a:solidFill>
                <a:latin typeface="Rastanty Cortez" panose="020F0502020204030204" pitchFamily="2" charset="0"/>
              </a:rPr>
            </a:br>
            <a:r>
              <a:rPr lang="pt-BR" sz="8800" b="1" dirty="0">
                <a:ln>
                  <a:solidFill>
                    <a:schemeClr val="bg1">
                      <a:lumMod val="95000"/>
                    </a:schemeClr>
                  </a:solidFill>
                </a:ln>
                <a:solidFill>
                  <a:schemeClr val="bg1"/>
                </a:solidFill>
                <a:latin typeface="Rastanty Cortez" panose="020F0502020204030204" pitchFamily="2" charset="0"/>
              </a:rPr>
              <a:t>Dans Nos Vies</a:t>
            </a:r>
          </a:p>
          <a:p>
            <a:pPr algn="ctr"/>
            <a:br>
              <a:rPr lang="en-US" sz="2400" dirty="0">
                <a:solidFill>
                  <a:schemeClr val="bg1"/>
                </a:solidFill>
              </a:rPr>
            </a:br>
            <a:r>
              <a:rPr lang="en-US" sz="2400" dirty="0" err="1">
                <a:solidFill>
                  <a:schemeClr val="bg1"/>
                </a:solidFill>
              </a:rPr>
              <a:t>écrit</a:t>
            </a:r>
            <a:r>
              <a:rPr lang="en-US" sz="2400" dirty="0">
                <a:solidFill>
                  <a:schemeClr val="bg1"/>
                </a:solidFill>
              </a:rPr>
              <a:t> par Mary Ellen Winegardner</a:t>
            </a:r>
          </a:p>
          <a:p>
            <a:pPr algn="ctr"/>
            <a:endParaRPr lang="pt-BR" sz="8800" dirty="0">
              <a:latin typeface="Rastanty Cortez" panose="020F0502020204030204" pitchFamily="2" charset="0"/>
            </a:endParaRPr>
          </a:p>
        </p:txBody>
      </p:sp>
    </p:spTree>
    <p:extLst>
      <p:ext uri="{BB962C8B-B14F-4D97-AF65-F5344CB8AC3E}">
        <p14:creationId xmlns:p14="http://schemas.microsoft.com/office/powerpoint/2010/main" val="36028998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C49E05EB-9835-B8D3-766F-0A1A86D46E31}"/>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D35C86B1-02AD-93DE-DE93-C4EC0DA24E79}"/>
              </a:ext>
            </a:extLst>
          </p:cNvPr>
          <p:cNvSpPr>
            <a:spLocks noGrp="1"/>
          </p:cNvSpPr>
          <p:nvPr>
            <p:ph type="title"/>
          </p:nvPr>
        </p:nvSpPr>
        <p:spPr>
          <a:xfrm>
            <a:off x="265546" y="217344"/>
            <a:ext cx="9959108" cy="1325563"/>
          </a:xfrm>
        </p:spPr>
        <p:txBody>
          <a:bodyPr>
            <a:normAutofit/>
          </a:bodyPr>
          <a:lstStyle/>
          <a:p>
            <a:r>
              <a:rPr lang="en-US" b="1" dirty="0"/>
              <a:t>Questions pour Discussion</a:t>
            </a:r>
            <a:endParaRPr lang="en-US" dirty="0"/>
          </a:p>
        </p:txBody>
      </p:sp>
      <p:sp>
        <p:nvSpPr>
          <p:cNvPr id="5" name="Content Placeholder 2">
            <a:extLst>
              <a:ext uri="{FF2B5EF4-FFF2-40B4-BE49-F238E27FC236}">
                <a16:creationId xmlns:a16="http://schemas.microsoft.com/office/drawing/2014/main" id="{52942887-4A8B-B125-EC7C-B55DAE31E6A0}"/>
              </a:ext>
            </a:extLst>
          </p:cNvPr>
          <p:cNvSpPr>
            <a:spLocks noGrp="1"/>
          </p:cNvSpPr>
          <p:nvPr>
            <p:ph idx="1"/>
          </p:nvPr>
        </p:nvSpPr>
        <p:spPr>
          <a:xfrm>
            <a:off x="70338" y="1848897"/>
            <a:ext cx="10154317" cy="4693305"/>
          </a:xfrm>
        </p:spPr>
        <p:txBody>
          <a:bodyPr>
            <a:normAutofit/>
          </a:bodyPr>
          <a:lstStyle/>
          <a:p>
            <a:pPr marL="0" indent="0">
              <a:buNone/>
            </a:pPr>
            <a:r>
              <a:rPr lang="fr-FR" sz="3200" dirty="0">
                <a:solidFill>
                  <a:schemeClr val="bg1"/>
                </a:solidFill>
                <a:latin typeface="Times New Roman" panose="02020603050405020304" pitchFamily="18" charset="0"/>
                <a:cs typeface="Times New Roman" panose="02020603050405020304" pitchFamily="18" charset="0"/>
              </a:rPr>
              <a:t>Prenez maintenant le temps, en petits groupes, de discuter des moyens de </a:t>
            </a:r>
            <a:r>
              <a:rPr lang="en-US" sz="3200" dirty="0">
                <a:solidFill>
                  <a:schemeClr val="bg1"/>
                </a:solidFill>
                <a:latin typeface="Times New Roman" panose="02020603050405020304" pitchFamily="18" charset="0"/>
                <a:cs typeface="Times New Roman" panose="02020603050405020304" pitchFamily="18" charset="0"/>
              </a:rPr>
              <a:t>“</a:t>
            </a:r>
            <a:r>
              <a:rPr lang="fr-FR" sz="3200" dirty="0">
                <a:solidFill>
                  <a:schemeClr val="bg1"/>
                </a:solidFill>
                <a:latin typeface="Times New Roman" panose="02020603050405020304" pitchFamily="18" charset="0"/>
                <a:cs typeface="Times New Roman" panose="02020603050405020304" pitchFamily="18" charset="0"/>
              </a:rPr>
              <a:t>surmonter</a:t>
            </a:r>
            <a:r>
              <a:rPr lang="en-US" sz="3200" dirty="0">
                <a:solidFill>
                  <a:schemeClr val="bg1"/>
                </a:solidFill>
                <a:latin typeface="Times New Roman" panose="02020603050405020304" pitchFamily="18" charset="0"/>
                <a:cs typeface="Times New Roman" panose="02020603050405020304" pitchFamily="18" charset="0"/>
              </a:rPr>
              <a:t>”</a:t>
            </a:r>
            <a:r>
              <a:rPr lang="fr-FR" sz="3200" dirty="0">
                <a:solidFill>
                  <a:schemeClr val="bg1"/>
                </a:solidFill>
                <a:latin typeface="Times New Roman" panose="02020603050405020304" pitchFamily="18" charset="0"/>
                <a:cs typeface="Times New Roman" panose="02020603050405020304" pitchFamily="18" charset="0"/>
              </a:rPr>
              <a:t> ces obstacles :</a:t>
            </a:r>
            <a:endParaRPr lang="en-US" sz="3200" dirty="0">
              <a:solidFill>
                <a:schemeClr val="bg1"/>
              </a:solidFill>
              <a:latin typeface="Times New Roman" panose="02020603050405020304" pitchFamily="18" charset="0"/>
              <a:cs typeface="Times New Roman" panose="02020603050405020304" pitchFamily="18" charset="0"/>
            </a:endParaRPr>
          </a:p>
          <a:p>
            <a:pPr marL="514350" indent="-514350">
              <a:buFont typeface="+mj-lt"/>
              <a:buAutoNum type="arabicParenR" startAt="5"/>
            </a:pPr>
            <a:r>
              <a:rPr lang="fr-FR" sz="3200" dirty="0">
                <a:solidFill>
                  <a:schemeClr val="bg1"/>
                </a:solidFill>
                <a:latin typeface="Times New Roman" panose="02020603050405020304" pitchFamily="18" charset="0"/>
                <a:cs typeface="Times New Roman" panose="02020603050405020304" pitchFamily="18" charset="0"/>
              </a:rPr>
              <a:t>Pouvez-vous proposer une </a:t>
            </a:r>
            <a:r>
              <a:rPr lang="en-US" sz="3200" dirty="0">
                <a:solidFill>
                  <a:schemeClr val="bg1"/>
                </a:solidFill>
                <a:latin typeface="Times New Roman" panose="02020603050405020304" pitchFamily="18" charset="0"/>
                <a:cs typeface="Times New Roman" panose="02020603050405020304" pitchFamily="18" charset="0"/>
              </a:rPr>
              <a:t>“</a:t>
            </a:r>
            <a:r>
              <a:rPr lang="fr-FR" sz="3200" dirty="0">
                <a:solidFill>
                  <a:schemeClr val="bg1"/>
                </a:solidFill>
                <a:latin typeface="Times New Roman" panose="02020603050405020304" pitchFamily="18" charset="0"/>
                <a:cs typeface="Times New Roman" panose="02020603050405020304" pitchFamily="18" charset="0"/>
              </a:rPr>
              <a:t>solution</a:t>
            </a:r>
            <a:r>
              <a:rPr lang="en-US" sz="3200" dirty="0">
                <a:solidFill>
                  <a:schemeClr val="bg1"/>
                </a:solidFill>
                <a:latin typeface="Times New Roman" panose="02020603050405020304" pitchFamily="18" charset="0"/>
                <a:cs typeface="Times New Roman" panose="02020603050405020304" pitchFamily="18" charset="0"/>
              </a:rPr>
              <a:t>”</a:t>
            </a:r>
            <a:r>
              <a:rPr lang="fr-FR" sz="3200" dirty="0">
                <a:solidFill>
                  <a:schemeClr val="bg1"/>
                </a:solidFill>
                <a:latin typeface="Times New Roman" panose="02020603050405020304" pitchFamily="18" charset="0"/>
                <a:cs typeface="Times New Roman" panose="02020603050405020304" pitchFamily="18" charset="0"/>
              </a:rPr>
              <a:t> pour chacun de ces cinq problèmes ? Et qu'en est-il des autres problèmes que vous avez peut-être identifiés en réponse à la question n° 3 ci-dessus ?</a:t>
            </a:r>
          </a:p>
          <a:p>
            <a:pPr marL="514350" indent="-514350">
              <a:buFont typeface="+mj-lt"/>
              <a:buAutoNum type="arabicParenR" startAt="5"/>
            </a:pPr>
            <a:r>
              <a:rPr lang="fr-FR" sz="3200" dirty="0">
                <a:solidFill>
                  <a:schemeClr val="bg1"/>
                </a:solidFill>
                <a:latin typeface="Times New Roman" panose="02020603050405020304" pitchFamily="18" charset="0"/>
                <a:cs typeface="Times New Roman" panose="02020603050405020304" pitchFamily="18" charset="0"/>
              </a:rPr>
              <a:t>Préparez-vous à présenter une ou deux solutions créatives proposées par votre groupe.</a:t>
            </a:r>
            <a:endParaRPr lang="en-US" sz="3200" dirty="0">
              <a:solidFill>
                <a:schemeClr val="bg1"/>
              </a:solidFill>
              <a:latin typeface="Times New Roman" panose="02020603050405020304" pitchFamily="18" charset="0"/>
              <a:cs typeface="Times New Roman" panose="02020603050405020304" pitchFamily="18" charset="0"/>
            </a:endParaRPr>
          </a:p>
          <a:p>
            <a:endParaRPr lang="pt-BR" sz="2400" dirty="0">
              <a:solidFill>
                <a:schemeClr val="bg1"/>
              </a:solidFill>
            </a:endParaRPr>
          </a:p>
        </p:txBody>
      </p:sp>
    </p:spTree>
    <p:extLst>
      <p:ext uri="{BB962C8B-B14F-4D97-AF65-F5344CB8AC3E}">
        <p14:creationId xmlns:p14="http://schemas.microsoft.com/office/powerpoint/2010/main" val="41367669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56CAD4D6-56F0-189D-D7B9-E14C2C6B751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3087FAE-E2CA-A4E9-D9DB-E6B2EA56CB5D}"/>
              </a:ext>
            </a:extLst>
          </p:cNvPr>
          <p:cNvSpPr>
            <a:spLocks noGrp="1"/>
          </p:cNvSpPr>
          <p:nvPr>
            <p:ph type="title"/>
          </p:nvPr>
        </p:nvSpPr>
        <p:spPr>
          <a:xfrm>
            <a:off x="0" y="80388"/>
            <a:ext cx="10470382" cy="1487156"/>
          </a:xfrm>
        </p:spPr>
        <p:txBody>
          <a:bodyPr>
            <a:noAutofit/>
          </a:bodyPr>
          <a:lstStyle/>
          <a:p>
            <a:pPr algn="ct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r>
              <a:rPr lang="pt-BR" sz="6000" dirty="0">
                <a:solidFill>
                  <a:schemeClr val="bg1"/>
                </a:solidFill>
                <a:effectLst>
                  <a:outerShdw blurRad="38100" dist="38100" dir="2700000" algn="tl">
                    <a:srgbClr val="000000">
                      <a:alpha val="43137"/>
                    </a:srgbClr>
                  </a:outerShdw>
                </a:effectLst>
                <a:latin typeface="Rastanty Cortez" panose="02000506000000020003" pitchFamily="2" charset="0"/>
              </a:rPr>
              <a:t>OCCASIONS POUR ÉCOUTER</a:t>
            </a: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r>
              <a:rPr lang="en-US" dirty="0">
                <a:solidFill>
                  <a:schemeClr val="bg1"/>
                </a:solidFill>
                <a:latin typeface="+mn-lt"/>
                <a:cs typeface="Times New Roman" panose="02020603050405020304" pitchFamily="18" charset="0"/>
              </a:rPr>
              <a:t>Lire la Parole de Dieu</a:t>
            </a:r>
            <a:br>
              <a:rPr lang="en-US" dirty="0"/>
            </a:br>
            <a:br>
              <a:rPr lang="en-US" dirty="0"/>
            </a:br>
            <a:br>
              <a:rPr lang="en-US" sz="2800" dirty="0"/>
            </a:br>
            <a:br>
              <a:rPr lang="en-US" sz="2800" dirty="0"/>
            </a:br>
            <a:endParaRPr lang="pt-BR" sz="48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C4E15955-03F9-D1AB-D597-26F9B77C538B}"/>
              </a:ext>
            </a:extLst>
          </p:cNvPr>
          <p:cNvSpPr>
            <a:spLocks noGrp="1"/>
          </p:cNvSpPr>
          <p:nvPr>
            <p:ph idx="1"/>
          </p:nvPr>
        </p:nvSpPr>
        <p:spPr>
          <a:xfrm>
            <a:off x="265546" y="2001116"/>
            <a:ext cx="10114401" cy="4856884"/>
          </a:xfrm>
        </p:spPr>
        <p:txBody>
          <a:bodyPr>
            <a:normAutofit/>
          </a:bodyPr>
          <a:lstStyle/>
          <a:p>
            <a:pPr>
              <a:lnSpc>
                <a:spcPct val="100000"/>
              </a:lnSpc>
            </a:pPr>
            <a:r>
              <a:rPr lang="fr-FR" sz="3000" dirty="0">
                <a:latin typeface="Times New Roman" panose="02020603050405020304" pitchFamily="18" charset="0"/>
                <a:cs typeface="Times New Roman" panose="02020603050405020304" pitchFamily="18" charset="0"/>
              </a:rPr>
              <a:t>La Bible est véritablement la Parole de Dieu. Prendre le temps de lire Ses paroles nous aide à mieux Le connaître. Il est essentiel de veiller à consacrer ce temps chaque jour. Nous devrions l'inscrire dans notre agenda et le respecter comme n'importe quel autre rendez-vous.</a:t>
            </a:r>
            <a:endParaRPr lang="en-US" sz="3000" dirty="0">
              <a:latin typeface="Times New Roman" panose="02020603050405020304" pitchFamily="18" charset="0"/>
              <a:cs typeface="Times New Roman" panose="02020603050405020304" pitchFamily="18" charset="0"/>
            </a:endParaRPr>
          </a:p>
          <a:p>
            <a:pPr>
              <a:lnSpc>
                <a:spcPct val="100000"/>
              </a:lnSpc>
            </a:pPr>
            <a:r>
              <a:rPr lang="fr-FR" sz="3000" dirty="0">
                <a:latin typeface="Times New Roman" panose="02020603050405020304" pitchFamily="18" charset="0"/>
                <a:cs typeface="Times New Roman" panose="02020603050405020304" pitchFamily="18" charset="0"/>
              </a:rPr>
              <a:t>Prendre le temps de lire les récits des personnages dont parlent les Écritures, en particulier ceux qui ont répondu à l’appel de Dieu dans leur vie, permet au Saint-Esprit de nous parler en toute tranquillité et de nous guider dans notre vie.</a:t>
            </a:r>
            <a:endParaRPr lang="en-US" sz="3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213246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D6C448A0-2CF0-3241-9482-9123DF93AE5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23702DE-EBE2-2BA2-C631-61794EE6DA89}"/>
              </a:ext>
            </a:extLst>
          </p:cNvPr>
          <p:cNvSpPr>
            <a:spLocks noGrp="1"/>
          </p:cNvSpPr>
          <p:nvPr>
            <p:ph type="title"/>
          </p:nvPr>
        </p:nvSpPr>
        <p:spPr>
          <a:xfrm>
            <a:off x="0" y="80388"/>
            <a:ext cx="10470382" cy="1487156"/>
          </a:xfrm>
        </p:spPr>
        <p:txBody>
          <a:bodyPr>
            <a:noAutofit/>
          </a:bodyPr>
          <a:lstStyle/>
          <a:p>
            <a:pPr algn="ct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r>
              <a:rPr lang="pt-BR" sz="6000" dirty="0">
                <a:solidFill>
                  <a:schemeClr val="bg1"/>
                </a:solidFill>
                <a:effectLst>
                  <a:outerShdw blurRad="38100" dist="38100" dir="2700000" algn="tl">
                    <a:srgbClr val="000000">
                      <a:alpha val="43137"/>
                    </a:srgbClr>
                  </a:outerShdw>
                </a:effectLst>
                <a:latin typeface="Rastanty Cortez" panose="02000506000000020003" pitchFamily="2" charset="0"/>
              </a:rPr>
              <a:t>OCCASIONS POUR ÉCOUTER</a:t>
            </a: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r>
              <a:rPr lang="en-US" dirty="0">
                <a:solidFill>
                  <a:schemeClr val="bg1"/>
                </a:solidFill>
                <a:latin typeface="+mn-lt"/>
                <a:cs typeface="Times New Roman" panose="02020603050405020304" pitchFamily="18" charset="0"/>
              </a:rPr>
              <a:t>Lire la Parole de Dieu</a:t>
            </a:r>
            <a:br>
              <a:rPr lang="en-US" dirty="0"/>
            </a:br>
            <a:br>
              <a:rPr lang="en-US" dirty="0"/>
            </a:br>
            <a:br>
              <a:rPr lang="en-US" sz="2800" dirty="0"/>
            </a:br>
            <a:br>
              <a:rPr lang="en-US" sz="2800" dirty="0"/>
            </a:br>
            <a:endParaRPr lang="pt-BR" sz="48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7DCD3DA2-2F5E-2880-B8C5-83755DF86ACA}"/>
              </a:ext>
            </a:extLst>
          </p:cNvPr>
          <p:cNvSpPr>
            <a:spLocks noGrp="1"/>
          </p:cNvSpPr>
          <p:nvPr>
            <p:ph idx="1"/>
          </p:nvPr>
        </p:nvSpPr>
        <p:spPr>
          <a:xfrm>
            <a:off x="0" y="1743075"/>
            <a:ext cx="10379947" cy="5114925"/>
          </a:xfrm>
        </p:spPr>
        <p:txBody>
          <a:bodyPr>
            <a:normAutofit fontScale="77500" lnSpcReduction="20000"/>
          </a:bodyPr>
          <a:lstStyle/>
          <a:p>
            <a:pPr marL="180000" indent="0">
              <a:lnSpc>
                <a:spcPct val="120000"/>
              </a:lnSpc>
              <a:spcBef>
                <a:spcPts val="0"/>
              </a:spcBef>
              <a:buNone/>
            </a:pPr>
            <a:r>
              <a:rPr lang="fr-FR" sz="3700" dirty="0">
                <a:latin typeface="Times New Roman" panose="02020603050405020304" pitchFamily="18" charset="0"/>
                <a:cs typeface="Times New Roman" panose="02020603050405020304" pitchFamily="18" charset="0"/>
              </a:rPr>
              <a:t>Prenez des notes sur ce que vous apprenez chaque jour en lisant. </a:t>
            </a:r>
            <a:r>
              <a:rPr lang="fr-FR" sz="3700" spc="-20" dirty="0">
                <a:latin typeface="Times New Roman" panose="02020603050405020304" pitchFamily="18" charset="0"/>
                <a:cs typeface="Times New Roman" panose="02020603050405020304" pitchFamily="18" charset="0"/>
              </a:rPr>
              <a:t>Dans Ps. 32:8, Dieu dit</a:t>
            </a:r>
            <a:r>
              <a:rPr lang="en-US" sz="3700" spc="-20" dirty="0">
                <a:latin typeface="Times New Roman" panose="02020603050405020304" pitchFamily="18" charset="0"/>
                <a:cs typeface="Times New Roman" panose="02020603050405020304" pitchFamily="18" charset="0"/>
              </a:rPr>
              <a:t>, “</a:t>
            </a:r>
            <a:r>
              <a:rPr lang="fr-FR" sz="3700" spc="-20" dirty="0">
                <a:latin typeface="Times New Roman" panose="02020603050405020304" pitchFamily="18" charset="0"/>
                <a:cs typeface="Times New Roman" panose="02020603050405020304" pitchFamily="18" charset="0"/>
              </a:rPr>
              <a:t>Je t’instruirai et te montrerai la voie que tu dois suivre; Je te conseillerai, j’aurai le regard sur toi</a:t>
            </a:r>
            <a:r>
              <a:rPr lang="en-US" sz="3700" spc="-20" dirty="0">
                <a:latin typeface="Times New Roman" panose="02020603050405020304" pitchFamily="18" charset="0"/>
                <a:cs typeface="Times New Roman" panose="02020603050405020304" pitchFamily="18" charset="0"/>
              </a:rPr>
              <a:t>”. </a:t>
            </a:r>
          </a:p>
          <a:p>
            <a:pPr marL="180000" indent="0">
              <a:lnSpc>
                <a:spcPct val="120000"/>
              </a:lnSpc>
              <a:spcBef>
                <a:spcPts val="0"/>
              </a:spcBef>
              <a:buNone/>
            </a:pPr>
            <a:r>
              <a:rPr lang="en-US" sz="3700" dirty="0">
                <a:latin typeface="Times New Roman" panose="02020603050405020304" pitchFamily="18" charset="0"/>
                <a:cs typeface="Times New Roman" panose="02020603050405020304" pitchFamily="18" charset="0"/>
              </a:rPr>
              <a:t>Dans </a:t>
            </a:r>
            <a:r>
              <a:rPr lang="en-US" sz="3700" i="1" dirty="0">
                <a:latin typeface="Times New Roman" panose="02020603050405020304" pitchFamily="18" charset="0"/>
                <a:cs typeface="Times New Roman" panose="02020603050405020304" pitchFamily="18" charset="0"/>
              </a:rPr>
              <a:t>Fundamentals of Christian Educatio</a:t>
            </a:r>
            <a:r>
              <a:rPr lang="en-US" sz="3700" dirty="0">
                <a:latin typeface="Times New Roman" panose="02020603050405020304" pitchFamily="18" charset="0"/>
                <a:cs typeface="Times New Roman" panose="02020603050405020304" pitchFamily="18" charset="0"/>
              </a:rPr>
              <a:t>n, Ellen White </a:t>
            </a:r>
            <a:r>
              <a:rPr lang="en-US" sz="3700" dirty="0" err="1">
                <a:latin typeface="Times New Roman" panose="02020603050405020304" pitchFamily="18" charset="0"/>
                <a:cs typeface="Times New Roman" panose="02020603050405020304" pitchFamily="18" charset="0"/>
              </a:rPr>
              <a:t>dit</a:t>
            </a:r>
            <a:r>
              <a:rPr lang="en-US" sz="3700" dirty="0">
                <a:latin typeface="Times New Roman" panose="02020603050405020304" pitchFamily="18" charset="0"/>
                <a:cs typeface="Times New Roman" panose="02020603050405020304" pitchFamily="18" charset="0"/>
              </a:rPr>
              <a:t>: </a:t>
            </a:r>
            <a:br>
              <a:rPr lang="en-US" sz="3700" dirty="0">
                <a:latin typeface="Times New Roman" panose="02020603050405020304" pitchFamily="18" charset="0"/>
                <a:cs typeface="Times New Roman" panose="02020603050405020304" pitchFamily="18" charset="0"/>
              </a:rPr>
            </a:br>
            <a:r>
              <a:rPr lang="en-US" sz="3700" dirty="0">
                <a:latin typeface="Times New Roman" panose="02020603050405020304" pitchFamily="18" charset="0"/>
                <a:cs typeface="Times New Roman" panose="02020603050405020304" pitchFamily="18" charset="0"/>
              </a:rPr>
              <a:t>“</a:t>
            </a:r>
            <a:r>
              <a:rPr lang="fr-FR" sz="3700" dirty="0">
                <a:latin typeface="Times New Roman" panose="02020603050405020304" pitchFamily="18" charset="0"/>
                <a:cs typeface="Times New Roman" panose="02020603050405020304" pitchFamily="18" charset="0"/>
              </a:rPr>
              <a:t>En étudiant les Écritures, en priant avec ferveur, ils [chaque âme] pourront entendre le message qu’Il leur adresse : </a:t>
            </a:r>
            <a:r>
              <a:rPr lang="en-US" sz="3700" dirty="0">
                <a:latin typeface="Times New Roman" panose="02020603050405020304" pitchFamily="18" charset="0"/>
                <a:cs typeface="Times New Roman" panose="02020603050405020304" pitchFamily="18" charset="0"/>
              </a:rPr>
              <a:t>“</a:t>
            </a:r>
            <a:r>
              <a:rPr lang="fr-FR" sz="3700" dirty="0">
                <a:latin typeface="Times New Roman" panose="02020603050405020304" pitchFamily="18" charset="0"/>
                <a:cs typeface="Times New Roman" panose="02020603050405020304" pitchFamily="18" charset="0"/>
              </a:rPr>
              <a:t>Arrêtez </a:t>
            </a:r>
            <a:br>
              <a:rPr lang="fr-FR" sz="3700" dirty="0">
                <a:latin typeface="Times New Roman" panose="02020603050405020304" pitchFamily="18" charset="0"/>
                <a:cs typeface="Times New Roman" panose="02020603050405020304" pitchFamily="18" charset="0"/>
              </a:rPr>
            </a:br>
            <a:r>
              <a:rPr lang="fr-FR" sz="3700" dirty="0">
                <a:latin typeface="Times New Roman" panose="02020603050405020304" pitchFamily="18" charset="0"/>
                <a:cs typeface="Times New Roman" panose="02020603050405020304" pitchFamily="18" charset="0"/>
              </a:rPr>
              <a:t>et sachez que je suis Dieu.</a:t>
            </a:r>
            <a:r>
              <a:rPr lang="en-US" sz="3700" dirty="0">
                <a:latin typeface="Times New Roman" panose="02020603050405020304" pitchFamily="18" charset="0"/>
                <a:cs typeface="Times New Roman" panose="02020603050405020304" pitchFamily="18" charset="0"/>
              </a:rPr>
              <a:t>’ ”</a:t>
            </a:r>
            <a:r>
              <a:rPr lang="en-US" sz="3700" baseline="30000" dirty="0">
                <a:latin typeface="Times New Roman" panose="02020603050405020304" pitchFamily="18" charset="0"/>
                <a:cs typeface="Times New Roman" panose="02020603050405020304" pitchFamily="18" charset="0"/>
              </a:rPr>
              <a:t>1</a:t>
            </a:r>
            <a:r>
              <a:rPr lang="en-US" sz="3700" dirty="0">
                <a:latin typeface="Times New Roman" panose="02020603050405020304" pitchFamily="18" charset="0"/>
                <a:cs typeface="Times New Roman" panose="02020603050405020304" pitchFamily="18" charset="0"/>
              </a:rPr>
              <a:t> </a:t>
            </a:r>
            <a:r>
              <a:rPr lang="fr-FR" sz="3700" dirty="0">
                <a:latin typeface="Times New Roman" panose="02020603050405020304" pitchFamily="18" charset="0"/>
                <a:cs typeface="Times New Roman" panose="02020603050405020304" pitchFamily="18" charset="0"/>
              </a:rPr>
              <a:t>Elle a également écrit : </a:t>
            </a:r>
            <a:r>
              <a:rPr lang="en-US" sz="3700" dirty="0">
                <a:latin typeface="Times New Roman" panose="02020603050405020304" pitchFamily="18" charset="0"/>
                <a:cs typeface="Times New Roman" panose="02020603050405020304" pitchFamily="18" charset="0"/>
              </a:rPr>
              <a:t>“</a:t>
            </a:r>
            <a:r>
              <a:rPr lang="fr-FR" sz="3700" dirty="0">
                <a:latin typeface="Times New Roman" panose="02020603050405020304" pitchFamily="18" charset="0"/>
                <a:cs typeface="Times New Roman" panose="02020603050405020304" pitchFamily="18" charset="0"/>
              </a:rPr>
              <a:t>La Bible, c'est la voix de Dieu qui s'adresse à nous, aussi sûrement que si nous pouvions l'entendre de nos propres oreilles.</a:t>
            </a:r>
            <a:r>
              <a:rPr lang="en-US" sz="3700" dirty="0">
                <a:latin typeface="Times New Roman" panose="02020603050405020304" pitchFamily="18" charset="0"/>
                <a:cs typeface="Times New Roman" panose="02020603050405020304" pitchFamily="18" charset="0"/>
              </a:rPr>
              <a:t>”</a:t>
            </a:r>
            <a:r>
              <a:rPr lang="en-US" sz="3700" baseline="30000" dirty="0">
                <a:latin typeface="Times New Roman" panose="02020603050405020304" pitchFamily="18" charset="0"/>
                <a:cs typeface="Times New Roman" panose="02020603050405020304" pitchFamily="18" charset="0"/>
              </a:rPr>
              <a:t>2</a:t>
            </a:r>
            <a:r>
              <a:rPr lang="en-US" sz="3700" dirty="0">
                <a:latin typeface="Times New Roman" panose="02020603050405020304" pitchFamily="18" charset="0"/>
                <a:cs typeface="Times New Roman" panose="02020603050405020304" pitchFamily="18" charset="0"/>
              </a:rPr>
              <a:t> </a:t>
            </a:r>
            <a:br>
              <a:rPr lang="en-US" sz="3600" dirty="0">
                <a:latin typeface="Times New Roman" panose="02020603050405020304" pitchFamily="18" charset="0"/>
                <a:cs typeface="Times New Roman" panose="02020603050405020304" pitchFamily="18" charset="0"/>
              </a:rPr>
            </a:br>
            <a:br>
              <a:rPr lang="en-US" sz="1200" dirty="0">
                <a:latin typeface="Times New Roman" panose="02020603050405020304" pitchFamily="18" charset="0"/>
                <a:cs typeface="Times New Roman" panose="02020603050405020304" pitchFamily="18" charset="0"/>
              </a:rPr>
            </a:br>
            <a:r>
              <a:rPr lang="en-CA" sz="1400" baseline="30000" dirty="0">
                <a:latin typeface="Times New Roman" panose="02020603050405020304" pitchFamily="18" charset="0"/>
                <a:cs typeface="Times New Roman" panose="02020603050405020304" pitchFamily="18" charset="0"/>
              </a:rPr>
              <a:t>1</a:t>
            </a:r>
            <a:r>
              <a:rPr lang="en-CA" sz="1400" dirty="0">
                <a:latin typeface="Times New Roman" panose="02020603050405020304" pitchFamily="18" charset="0"/>
                <a:cs typeface="Times New Roman" panose="02020603050405020304" pitchFamily="18" charset="0"/>
              </a:rPr>
              <a:t>Ellen G. White, </a:t>
            </a:r>
            <a:r>
              <a:rPr lang="en-CA" sz="1400" i="1" dirty="0">
                <a:latin typeface="Times New Roman" panose="02020603050405020304" pitchFamily="18" charset="0"/>
                <a:cs typeface="Times New Roman" panose="02020603050405020304" pitchFamily="18" charset="0"/>
              </a:rPr>
              <a:t>Fundamentals of Christian Education</a:t>
            </a:r>
            <a:r>
              <a:rPr lang="en-CA" sz="1400" dirty="0">
                <a:latin typeface="Times New Roman" panose="02020603050405020304" pitchFamily="18" charset="0"/>
                <a:cs typeface="Times New Roman" panose="02020603050405020304" pitchFamily="18" charset="0"/>
              </a:rPr>
              <a:t> (Nashville, TN: Southern Publishing Assoc., 1923), 441. </a:t>
            </a:r>
            <a:r>
              <a:rPr lang="en-CA" sz="1400" i="1" dirty="0" err="1">
                <a:latin typeface="Times New Roman" panose="02020603050405020304" pitchFamily="18" charset="0"/>
                <a:cs typeface="Times New Roman" panose="02020603050405020304" pitchFamily="18" charset="0"/>
              </a:rPr>
              <a:t>Traduit</a:t>
            </a:r>
            <a:r>
              <a:rPr lang="en-CA" sz="1400" i="1" dirty="0">
                <a:latin typeface="Times New Roman" panose="02020603050405020304" pitchFamily="18" charset="0"/>
                <a:cs typeface="Times New Roman" panose="02020603050405020304" pitchFamily="18" charset="0"/>
              </a:rPr>
              <a:t> du </a:t>
            </a:r>
            <a:r>
              <a:rPr lang="en-CA" sz="1400" i="1" dirty="0" err="1">
                <a:latin typeface="Times New Roman" panose="02020603050405020304" pitchFamily="18" charset="0"/>
                <a:cs typeface="Times New Roman" panose="02020603050405020304" pitchFamily="18" charset="0"/>
              </a:rPr>
              <a:t>texte</a:t>
            </a:r>
            <a:r>
              <a:rPr lang="en-CA" sz="1400" i="1" dirty="0">
                <a:latin typeface="Times New Roman" panose="02020603050405020304" pitchFamily="18" charset="0"/>
                <a:cs typeface="Times New Roman" panose="02020603050405020304" pitchFamily="18" charset="0"/>
              </a:rPr>
              <a:t> anglais</a:t>
            </a:r>
            <a:r>
              <a:rPr lang="en-CA" sz="1400" dirty="0">
                <a:latin typeface="Times New Roman" panose="02020603050405020304" pitchFamily="18" charset="0"/>
                <a:cs typeface="Times New Roman" panose="02020603050405020304" pitchFamily="18" charset="0"/>
              </a:rPr>
              <a:t>.</a:t>
            </a:r>
            <a:br>
              <a:rPr lang="en-US" sz="1400" dirty="0">
                <a:latin typeface="Times New Roman" panose="02020603050405020304" pitchFamily="18" charset="0"/>
                <a:cs typeface="Times New Roman" panose="02020603050405020304" pitchFamily="18" charset="0"/>
              </a:rPr>
            </a:br>
            <a:r>
              <a:rPr lang="en-US" sz="1400" baseline="30000" dirty="0">
                <a:latin typeface="Times New Roman" panose="02020603050405020304" pitchFamily="18" charset="0"/>
                <a:cs typeface="Times New Roman" panose="02020603050405020304" pitchFamily="18" charset="0"/>
              </a:rPr>
              <a:t>2</a:t>
            </a:r>
            <a:r>
              <a:rPr lang="en-CA" sz="1400" dirty="0">
                <a:latin typeface="Times New Roman" panose="02020603050405020304" pitchFamily="18" charset="0"/>
                <a:cs typeface="Times New Roman" panose="02020603050405020304" pitchFamily="18" charset="0"/>
              </a:rPr>
              <a:t>Ellen G. White, </a:t>
            </a:r>
            <a:r>
              <a:rPr lang="en-CA" sz="1400" i="1" dirty="0">
                <a:latin typeface="Times New Roman" panose="02020603050405020304" pitchFamily="18" charset="0"/>
                <a:cs typeface="Times New Roman" panose="02020603050405020304" pitchFamily="18" charset="0"/>
              </a:rPr>
              <a:t>Testimonies for the Church</a:t>
            </a:r>
            <a:r>
              <a:rPr lang="en-CA" sz="1400" dirty="0">
                <a:latin typeface="Times New Roman" panose="02020603050405020304" pitchFamily="18" charset="0"/>
                <a:cs typeface="Times New Roman" panose="02020603050405020304" pitchFamily="18" charset="0"/>
              </a:rPr>
              <a:t>, vol. 6 (Mountain View, CA: Pacific Press®, 1900), 393. </a:t>
            </a:r>
            <a:r>
              <a:rPr lang="en-CA" sz="1400" i="1" dirty="0" err="1">
                <a:latin typeface="Times New Roman" panose="02020603050405020304" pitchFamily="18" charset="0"/>
                <a:cs typeface="Times New Roman" panose="02020603050405020304" pitchFamily="18" charset="0"/>
              </a:rPr>
              <a:t>Traduit</a:t>
            </a:r>
            <a:r>
              <a:rPr lang="en-CA" sz="1400" i="1" dirty="0">
                <a:latin typeface="Times New Roman" panose="02020603050405020304" pitchFamily="18" charset="0"/>
                <a:cs typeface="Times New Roman" panose="02020603050405020304" pitchFamily="18" charset="0"/>
              </a:rPr>
              <a:t> du </a:t>
            </a:r>
            <a:r>
              <a:rPr lang="en-CA" sz="1400" i="1" dirty="0" err="1">
                <a:latin typeface="Times New Roman" panose="02020603050405020304" pitchFamily="18" charset="0"/>
                <a:cs typeface="Times New Roman" panose="02020603050405020304" pitchFamily="18" charset="0"/>
              </a:rPr>
              <a:t>texte</a:t>
            </a:r>
            <a:r>
              <a:rPr lang="en-CA" sz="1400" i="1" dirty="0">
                <a:latin typeface="Times New Roman" panose="02020603050405020304" pitchFamily="18" charset="0"/>
                <a:cs typeface="Times New Roman" panose="02020603050405020304" pitchFamily="18" charset="0"/>
              </a:rPr>
              <a:t> anglais</a:t>
            </a:r>
            <a:r>
              <a:rPr lang="en-CA" sz="1400" dirty="0">
                <a:latin typeface="Times New Roman" panose="02020603050405020304" pitchFamily="18" charset="0"/>
                <a:cs typeface="Times New Roman" panose="02020603050405020304" pitchFamily="18" charset="0"/>
              </a:rPr>
              <a:t>.</a:t>
            </a:r>
            <a:endParaRPr lang="en-US"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362627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710C2CB3-B805-E0A6-8EE5-7F7C4E7060C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6887C44-EE9D-402C-BB57-8A0AD7C8BC92}"/>
              </a:ext>
            </a:extLst>
          </p:cNvPr>
          <p:cNvSpPr>
            <a:spLocks noGrp="1"/>
          </p:cNvSpPr>
          <p:nvPr>
            <p:ph type="title"/>
          </p:nvPr>
        </p:nvSpPr>
        <p:spPr>
          <a:xfrm>
            <a:off x="0" y="80388"/>
            <a:ext cx="10470382" cy="1487156"/>
          </a:xfrm>
        </p:spPr>
        <p:txBody>
          <a:bodyPr>
            <a:noAutofit/>
          </a:bodyPr>
          <a:lstStyle/>
          <a:p>
            <a:pPr algn="ct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r>
              <a:rPr lang="pt-BR" sz="6000" dirty="0">
                <a:solidFill>
                  <a:schemeClr val="bg1"/>
                </a:solidFill>
                <a:effectLst>
                  <a:outerShdw blurRad="38100" dist="38100" dir="2700000" algn="tl">
                    <a:srgbClr val="000000">
                      <a:alpha val="43137"/>
                    </a:srgbClr>
                  </a:outerShdw>
                </a:effectLst>
                <a:latin typeface="Rastanty Cortez" panose="02000506000000020003" pitchFamily="2" charset="0"/>
              </a:rPr>
              <a:t>OCCASIONS POUR ÉCOUTER</a:t>
            </a: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r>
              <a:rPr lang="en-US" sz="4800" dirty="0" err="1">
                <a:solidFill>
                  <a:schemeClr val="bg1"/>
                </a:solidFill>
                <a:latin typeface="+mn-lt"/>
                <a:cs typeface="Times New Roman" panose="02020603050405020304" pitchFamily="18" charset="0"/>
              </a:rPr>
              <a:t>Louange</a:t>
            </a:r>
            <a:r>
              <a:rPr lang="en-US" sz="4800" dirty="0">
                <a:solidFill>
                  <a:schemeClr val="bg1"/>
                </a:solidFill>
                <a:latin typeface="+mn-lt"/>
                <a:cs typeface="Times New Roman" panose="02020603050405020304" pitchFamily="18" charset="0"/>
              </a:rPr>
              <a:t> et Gratitude</a:t>
            </a:r>
            <a:br>
              <a:rPr lang="en-US" dirty="0"/>
            </a:br>
            <a:br>
              <a:rPr lang="en-US" dirty="0"/>
            </a:br>
            <a:br>
              <a:rPr lang="en-US" dirty="0"/>
            </a:br>
            <a:br>
              <a:rPr lang="en-US" sz="2800" dirty="0"/>
            </a:br>
            <a:br>
              <a:rPr lang="en-US" sz="2800" dirty="0"/>
            </a:br>
            <a:endParaRPr lang="pt-BR" sz="48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A0B7F7D5-41DB-1D0B-8FBA-5B3DD9B132AF}"/>
              </a:ext>
            </a:extLst>
          </p:cNvPr>
          <p:cNvSpPr>
            <a:spLocks noGrp="1"/>
          </p:cNvSpPr>
          <p:nvPr>
            <p:ph idx="1"/>
          </p:nvPr>
        </p:nvSpPr>
        <p:spPr>
          <a:xfrm>
            <a:off x="240146" y="1848719"/>
            <a:ext cx="10470382" cy="4856884"/>
          </a:xfrm>
        </p:spPr>
        <p:txBody>
          <a:bodyPr>
            <a:normAutofit/>
          </a:bodyPr>
          <a:lstStyle/>
          <a:p>
            <a:pPr marL="0" indent="0">
              <a:lnSpc>
                <a:spcPct val="100000"/>
              </a:lnSpc>
              <a:buNone/>
            </a:pPr>
            <a:r>
              <a:rPr lang="fr-FR" sz="3000" dirty="0">
                <a:latin typeface="Times New Roman" panose="02020603050405020304" pitchFamily="18" charset="0"/>
                <a:cs typeface="Times New Roman" panose="02020603050405020304" pitchFamily="18" charset="0"/>
              </a:rPr>
              <a:t>Pendant votre moment de recueillement avec Dieu, veillez </a:t>
            </a:r>
            <a:br>
              <a:rPr lang="fr-FR" sz="3000" dirty="0">
                <a:latin typeface="Times New Roman" panose="02020603050405020304" pitchFamily="18" charset="0"/>
                <a:cs typeface="Times New Roman" panose="02020603050405020304" pitchFamily="18" charset="0"/>
              </a:rPr>
            </a:br>
            <a:r>
              <a:rPr lang="fr-FR" sz="3000" dirty="0">
                <a:latin typeface="Times New Roman" panose="02020603050405020304" pitchFamily="18" charset="0"/>
                <a:cs typeface="Times New Roman" panose="02020603050405020304" pitchFamily="18" charset="0"/>
              </a:rPr>
              <a:t>à commencer par un temps de louange à Dieu ! </a:t>
            </a:r>
            <a:br>
              <a:rPr lang="fr-FR" sz="3000" dirty="0">
                <a:latin typeface="Times New Roman" panose="02020603050405020304" pitchFamily="18" charset="0"/>
                <a:cs typeface="Times New Roman" panose="02020603050405020304" pitchFamily="18" charset="0"/>
              </a:rPr>
            </a:br>
            <a:br>
              <a:rPr lang="fr-FR" sz="2000" dirty="0">
                <a:latin typeface="Times New Roman" panose="02020603050405020304" pitchFamily="18" charset="0"/>
                <a:cs typeface="Times New Roman" panose="02020603050405020304" pitchFamily="18" charset="0"/>
              </a:rPr>
            </a:br>
            <a:r>
              <a:rPr lang="fr-FR" sz="3000" dirty="0">
                <a:latin typeface="Times New Roman" panose="02020603050405020304" pitchFamily="18" charset="0"/>
                <a:cs typeface="Times New Roman" panose="02020603050405020304" pitchFamily="18" charset="0"/>
              </a:rPr>
              <a:t>Vous pouvez le faire en lisant un psaume, en écoutant de la musique ou en tenant un journal dans lequel vous exprimez </a:t>
            </a:r>
            <a:br>
              <a:rPr lang="fr-FR" sz="3000" dirty="0">
                <a:latin typeface="Times New Roman" panose="02020603050405020304" pitchFamily="18" charset="0"/>
                <a:cs typeface="Times New Roman" panose="02020603050405020304" pitchFamily="18" charset="0"/>
              </a:rPr>
            </a:br>
            <a:r>
              <a:rPr lang="fr-FR" sz="3000" dirty="0">
                <a:latin typeface="Times New Roman" panose="02020603050405020304" pitchFamily="18" charset="0"/>
                <a:cs typeface="Times New Roman" panose="02020603050405020304" pitchFamily="18" charset="0"/>
              </a:rPr>
              <a:t>votre louange et votre gratitude envers Lui pour Ses bénédictions </a:t>
            </a:r>
            <a:br>
              <a:rPr lang="fr-FR" sz="3000" dirty="0">
                <a:latin typeface="Times New Roman" panose="02020603050405020304" pitchFamily="18" charset="0"/>
                <a:cs typeface="Times New Roman" panose="02020603050405020304" pitchFamily="18" charset="0"/>
              </a:rPr>
            </a:br>
            <a:r>
              <a:rPr lang="fr-FR" sz="3000" dirty="0">
                <a:latin typeface="Times New Roman" panose="02020603050405020304" pitchFamily="18" charset="0"/>
                <a:cs typeface="Times New Roman" panose="02020603050405020304" pitchFamily="18" charset="0"/>
              </a:rPr>
              <a:t>et la protection qu’Il nous accorde.</a:t>
            </a:r>
            <a:r>
              <a:rPr lang="en-US" sz="3000" dirty="0">
                <a:latin typeface="Times New Roman" panose="02020603050405020304" pitchFamily="18" charset="0"/>
                <a:cs typeface="Times New Roman" panose="02020603050405020304" pitchFamily="18" charset="0"/>
              </a:rPr>
              <a:t> </a:t>
            </a:r>
            <a:br>
              <a:rPr lang="en-US" sz="3000" dirty="0">
                <a:latin typeface="Times New Roman" panose="02020603050405020304" pitchFamily="18" charset="0"/>
                <a:cs typeface="Times New Roman" panose="02020603050405020304" pitchFamily="18" charset="0"/>
              </a:rPr>
            </a:br>
            <a:br>
              <a:rPr lang="fr-FR" sz="2000" dirty="0">
                <a:latin typeface="Times New Roman" panose="02020603050405020304" pitchFamily="18" charset="0"/>
                <a:cs typeface="Times New Roman" panose="02020603050405020304" pitchFamily="18" charset="0"/>
              </a:rPr>
            </a:br>
            <a:r>
              <a:rPr lang="fr-FR" sz="3000" dirty="0">
                <a:latin typeface="Times New Roman" panose="02020603050405020304" pitchFamily="18" charset="0"/>
                <a:cs typeface="Times New Roman" panose="02020603050405020304" pitchFamily="18" charset="0"/>
              </a:rPr>
              <a:t>Notez les moments où vous voyez que Dieu vous guide </a:t>
            </a:r>
            <a:br>
              <a:rPr lang="fr-FR" sz="3000" dirty="0">
                <a:latin typeface="Times New Roman" panose="02020603050405020304" pitchFamily="18" charset="0"/>
                <a:cs typeface="Times New Roman" panose="02020603050405020304" pitchFamily="18" charset="0"/>
              </a:rPr>
            </a:br>
            <a:r>
              <a:rPr lang="fr-FR" sz="3000" dirty="0">
                <a:latin typeface="Times New Roman" panose="02020603050405020304" pitchFamily="18" charset="0"/>
                <a:cs typeface="Times New Roman" panose="02020603050405020304" pitchFamily="18" charset="0"/>
              </a:rPr>
              <a:t>au quotidien</a:t>
            </a:r>
            <a:r>
              <a:rPr lang="en-US" sz="30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3160551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2740DE33-FB40-7A30-A9DE-DC8D93B5824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B4858D3-DD86-A899-7096-3143376C06C9}"/>
              </a:ext>
            </a:extLst>
          </p:cNvPr>
          <p:cNvSpPr>
            <a:spLocks noGrp="1"/>
          </p:cNvSpPr>
          <p:nvPr>
            <p:ph type="title"/>
          </p:nvPr>
        </p:nvSpPr>
        <p:spPr>
          <a:xfrm>
            <a:off x="0" y="80388"/>
            <a:ext cx="10470382" cy="1487156"/>
          </a:xfrm>
        </p:spPr>
        <p:txBody>
          <a:bodyPr>
            <a:noAutofit/>
          </a:bodyPr>
          <a:lstStyle/>
          <a:p>
            <a:pPr algn="ct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r>
              <a:rPr lang="pt-BR" sz="6000" dirty="0">
                <a:solidFill>
                  <a:schemeClr val="bg1"/>
                </a:solidFill>
                <a:effectLst>
                  <a:outerShdw blurRad="38100" dist="38100" dir="2700000" algn="tl">
                    <a:srgbClr val="000000">
                      <a:alpha val="43137"/>
                    </a:srgbClr>
                  </a:outerShdw>
                </a:effectLst>
                <a:latin typeface="Rastanty Cortez" panose="02000506000000020003" pitchFamily="2" charset="0"/>
              </a:rPr>
              <a:t>OCCASIONS POUR ÉCOUTER</a:t>
            </a: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r>
              <a:rPr lang="en-US" sz="4800" dirty="0">
                <a:solidFill>
                  <a:schemeClr val="bg1"/>
                </a:solidFill>
                <a:effectLst>
                  <a:outerShdw blurRad="38100" dist="38100" dir="2700000" algn="tl">
                    <a:srgbClr val="000000">
                      <a:alpha val="43137"/>
                    </a:srgbClr>
                  </a:outerShdw>
                </a:effectLst>
                <a:latin typeface="+mn-lt"/>
                <a:cs typeface="Times New Roman" panose="02020603050405020304" pitchFamily="18" charset="0"/>
              </a:rPr>
              <a:t>Le Temps de </a:t>
            </a:r>
            <a:r>
              <a:rPr lang="en-US" sz="4800" dirty="0" err="1">
                <a:solidFill>
                  <a:schemeClr val="bg1"/>
                </a:solidFill>
                <a:effectLst>
                  <a:outerShdw blurRad="38100" dist="38100" dir="2700000" algn="tl">
                    <a:srgbClr val="000000">
                      <a:alpha val="43137"/>
                    </a:srgbClr>
                  </a:outerShdw>
                </a:effectLst>
                <a:latin typeface="+mn-lt"/>
                <a:cs typeface="Times New Roman" panose="02020603050405020304" pitchFamily="18" charset="0"/>
              </a:rPr>
              <a:t>Prière</a:t>
            </a:r>
            <a:br>
              <a:rPr lang="en-US" dirty="0"/>
            </a:br>
            <a:br>
              <a:rPr lang="en-US" dirty="0"/>
            </a:br>
            <a:br>
              <a:rPr lang="en-US" dirty="0"/>
            </a:br>
            <a:br>
              <a:rPr lang="en-US" dirty="0"/>
            </a:br>
            <a:br>
              <a:rPr lang="en-US" sz="2800" dirty="0"/>
            </a:br>
            <a:br>
              <a:rPr lang="en-US" sz="2800" dirty="0"/>
            </a:br>
            <a:endParaRPr lang="pt-BR" sz="48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211F0F09-815A-B080-681C-C9BE9CA6D167}"/>
              </a:ext>
            </a:extLst>
          </p:cNvPr>
          <p:cNvSpPr>
            <a:spLocks noGrp="1"/>
          </p:cNvSpPr>
          <p:nvPr>
            <p:ph idx="1"/>
          </p:nvPr>
        </p:nvSpPr>
        <p:spPr>
          <a:xfrm>
            <a:off x="0" y="1788607"/>
            <a:ext cx="10379947" cy="5069393"/>
          </a:xfrm>
        </p:spPr>
        <p:txBody>
          <a:bodyPr>
            <a:normAutofit fontScale="92500" lnSpcReduction="20000"/>
          </a:bodyPr>
          <a:lstStyle/>
          <a:p>
            <a:pPr marL="180000" lvl="1" indent="0">
              <a:lnSpc>
                <a:spcPct val="110000"/>
              </a:lnSpc>
              <a:buNone/>
            </a:pPr>
            <a:r>
              <a:rPr lang="fr-FR" sz="3200" dirty="0">
                <a:latin typeface="Times New Roman" panose="02020603050405020304" pitchFamily="18" charset="0"/>
                <a:cs typeface="Times New Roman" panose="02020603050405020304" pitchFamily="18" charset="0"/>
              </a:rPr>
              <a:t>Prier, c’est tendre vers Dieu, choisir de se rapprocher de lui. Nous devrions formuler une prière précise pour que Dieu nous parle et nous aide à entendre sa voix. Ensuite, nous devrions demander à d’autres de prier pour que nous puissions entendre la voix de Dieu et l’appel qu’il adresse à notre vie. Il peut s’agir d’amis croyants, de mentors ou de pasteurs.</a:t>
            </a:r>
            <a:r>
              <a:rPr lang="en-US" sz="3200" dirty="0">
                <a:latin typeface="Times New Roman" panose="02020603050405020304" pitchFamily="18" charset="0"/>
                <a:cs typeface="Times New Roman" panose="02020603050405020304" pitchFamily="18" charset="0"/>
              </a:rPr>
              <a:t> </a:t>
            </a:r>
          </a:p>
          <a:p>
            <a:pPr marL="180000" lvl="1" indent="0">
              <a:lnSpc>
                <a:spcPct val="110000"/>
              </a:lnSpc>
              <a:buNone/>
            </a:pPr>
            <a:r>
              <a:rPr lang="fr-FR" sz="3200" dirty="0">
                <a:latin typeface="Times New Roman" panose="02020603050405020304" pitchFamily="18" charset="0"/>
                <a:cs typeface="Times New Roman" panose="02020603050405020304" pitchFamily="18" charset="0"/>
              </a:rPr>
              <a:t>Demandez-leur de s'engager à prier tout particulièrement pour que vous puissiez entendre la voix de Dieu. </a:t>
            </a:r>
            <a:r>
              <a:rPr lang="en-US" sz="3200" dirty="0">
                <a:latin typeface="Times New Roman" panose="02020603050405020304" pitchFamily="18" charset="0"/>
                <a:cs typeface="Times New Roman" panose="02020603050405020304" pitchFamily="18" charset="0"/>
              </a:rPr>
              <a:t>“</a:t>
            </a:r>
            <a:r>
              <a:rPr lang="fr-FR" sz="3200" dirty="0">
                <a:latin typeface="Times New Roman" panose="02020603050405020304" pitchFamily="18" charset="0"/>
                <a:cs typeface="Times New Roman" panose="02020603050405020304" pitchFamily="18" charset="0"/>
              </a:rPr>
              <a:t>Une autre manière d'entendre la voix de Dieu consiste à écouter les inspirations de son Saint-Esprit, qui touche le cœur</a:t>
            </a:r>
            <a:r>
              <a:rPr lang="en-US" sz="3200" dirty="0">
                <a:latin typeface="Times New Roman" panose="02020603050405020304" pitchFamily="18" charset="0"/>
                <a:cs typeface="Times New Roman" panose="02020603050405020304" pitchFamily="18" charset="0"/>
              </a:rPr>
              <a:t>.”</a:t>
            </a:r>
            <a:r>
              <a:rPr lang="en-US" sz="3200" baseline="30000" dirty="0">
                <a:latin typeface="Times New Roman" panose="02020603050405020304" pitchFamily="18" charset="0"/>
                <a:cs typeface="Times New Roman" panose="02020603050405020304" pitchFamily="18" charset="0"/>
              </a:rPr>
              <a:t>1</a:t>
            </a:r>
            <a:br>
              <a:rPr lang="en-US" sz="3200" baseline="30000" dirty="0">
                <a:latin typeface="Times New Roman" panose="02020603050405020304" pitchFamily="18" charset="0"/>
                <a:cs typeface="Times New Roman" panose="02020603050405020304" pitchFamily="18" charset="0"/>
              </a:rPr>
            </a:br>
            <a:br>
              <a:rPr lang="en-US" sz="2800" baseline="30000" dirty="0">
                <a:latin typeface="Times New Roman" panose="02020603050405020304" pitchFamily="18" charset="0"/>
                <a:cs typeface="Times New Roman" panose="02020603050405020304" pitchFamily="18" charset="0"/>
              </a:rPr>
            </a:br>
            <a:r>
              <a:rPr lang="en-CA" sz="1200" baseline="30000" dirty="0">
                <a:latin typeface="Times New Roman" panose="02020603050405020304" pitchFamily="18" charset="0"/>
                <a:cs typeface="Times New Roman" panose="02020603050405020304" pitchFamily="18" charset="0"/>
              </a:rPr>
              <a:t>1</a:t>
            </a:r>
            <a:r>
              <a:rPr lang="en-CA" sz="1200" dirty="0">
                <a:latin typeface="Times New Roman" panose="02020603050405020304" pitchFamily="18" charset="0"/>
                <a:cs typeface="Times New Roman" panose="02020603050405020304" pitchFamily="18" charset="0"/>
              </a:rPr>
              <a:t>Ellen G. White, </a:t>
            </a:r>
            <a:r>
              <a:rPr lang="en-CA" sz="1200" i="1" dirty="0">
                <a:latin typeface="Times New Roman" panose="02020603050405020304" pitchFamily="18" charset="0"/>
                <a:cs typeface="Times New Roman" panose="02020603050405020304" pitchFamily="18" charset="0"/>
              </a:rPr>
              <a:t>Testimonies for the Church</a:t>
            </a:r>
            <a:r>
              <a:rPr lang="en-CA" sz="1200" dirty="0">
                <a:latin typeface="Times New Roman" panose="02020603050405020304" pitchFamily="18" charset="0"/>
                <a:cs typeface="Times New Roman" panose="02020603050405020304" pitchFamily="18" charset="0"/>
              </a:rPr>
              <a:t>, vol. 5 (Mountain View, CA: Pacific Press®, 1889), 512. </a:t>
            </a:r>
            <a:r>
              <a:rPr lang="en-CA" sz="1200" i="1" dirty="0" err="1">
                <a:latin typeface="Times New Roman" panose="02020603050405020304" pitchFamily="18" charset="0"/>
                <a:cs typeface="Times New Roman" panose="02020603050405020304" pitchFamily="18" charset="0"/>
              </a:rPr>
              <a:t>Traduit</a:t>
            </a:r>
            <a:r>
              <a:rPr lang="en-CA" sz="1200" i="1" dirty="0">
                <a:latin typeface="Times New Roman" panose="02020603050405020304" pitchFamily="18" charset="0"/>
                <a:cs typeface="Times New Roman" panose="02020603050405020304" pitchFamily="18" charset="0"/>
              </a:rPr>
              <a:t> du </a:t>
            </a:r>
            <a:r>
              <a:rPr lang="en-CA" sz="1200" i="1" dirty="0" err="1">
                <a:latin typeface="Times New Roman" panose="02020603050405020304" pitchFamily="18" charset="0"/>
                <a:cs typeface="Times New Roman" panose="02020603050405020304" pitchFamily="18" charset="0"/>
              </a:rPr>
              <a:t>texte</a:t>
            </a:r>
            <a:r>
              <a:rPr lang="en-CA" sz="1200" i="1" dirty="0">
                <a:latin typeface="Times New Roman" panose="02020603050405020304" pitchFamily="18" charset="0"/>
                <a:cs typeface="Times New Roman" panose="02020603050405020304" pitchFamily="18" charset="0"/>
              </a:rPr>
              <a:t> anglais</a:t>
            </a:r>
            <a:r>
              <a:rPr lang="en-CA" sz="900" i="1" dirty="0">
                <a:latin typeface="Times New Roman" panose="02020603050405020304" pitchFamily="18" charset="0"/>
                <a:cs typeface="Times New Roman" panose="02020603050405020304" pitchFamily="18" charset="0"/>
              </a:rPr>
              <a:t>.</a:t>
            </a:r>
            <a:endParaRPr lang="en-US" sz="900"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523017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7CEEE68E-0730-62E0-E495-BBF6C9B53A1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A0A82E1-5900-0756-27B2-2036ACB24DB6}"/>
              </a:ext>
            </a:extLst>
          </p:cNvPr>
          <p:cNvSpPr>
            <a:spLocks noGrp="1"/>
          </p:cNvSpPr>
          <p:nvPr>
            <p:ph type="title"/>
          </p:nvPr>
        </p:nvSpPr>
        <p:spPr>
          <a:xfrm>
            <a:off x="0" y="80388"/>
            <a:ext cx="10470382" cy="1487156"/>
          </a:xfrm>
        </p:spPr>
        <p:txBody>
          <a:bodyPr>
            <a:noAutofit/>
          </a:bodyPr>
          <a:lstStyle/>
          <a:p>
            <a:pPr algn="ct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r>
              <a:rPr lang="pt-BR" sz="6000" dirty="0">
                <a:solidFill>
                  <a:schemeClr val="bg1"/>
                </a:solidFill>
                <a:effectLst>
                  <a:outerShdw blurRad="38100" dist="38100" dir="2700000" algn="tl">
                    <a:srgbClr val="000000">
                      <a:alpha val="43137"/>
                    </a:srgbClr>
                  </a:outerShdw>
                </a:effectLst>
                <a:latin typeface="Rastanty Cortez" panose="02000506000000020003" pitchFamily="2" charset="0"/>
              </a:rPr>
              <a:t>OCCASIONS POUR ÉCOUTER</a:t>
            </a: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r>
              <a:rPr lang="en-US" sz="4800" dirty="0">
                <a:solidFill>
                  <a:schemeClr val="bg1"/>
                </a:solidFill>
                <a:effectLst>
                  <a:outerShdw blurRad="38100" dist="38100" dir="2700000" algn="tl">
                    <a:srgbClr val="000000">
                      <a:alpha val="43137"/>
                    </a:srgbClr>
                  </a:outerShdw>
                </a:effectLst>
                <a:latin typeface="+mn-lt"/>
                <a:cs typeface="Times New Roman" panose="02020603050405020304" pitchFamily="18" charset="0"/>
              </a:rPr>
              <a:t>Le Repos du S</a:t>
            </a:r>
            <a:r>
              <a:rPr lang="en-US" dirty="0">
                <a:solidFill>
                  <a:schemeClr val="bg1"/>
                </a:solidFill>
                <a:latin typeface="+mn-lt"/>
                <a:cs typeface="Times New Roman" panose="02020603050405020304" pitchFamily="18" charset="0"/>
              </a:rPr>
              <a:t>abbath</a:t>
            </a:r>
            <a:br>
              <a:rPr lang="en-US" dirty="0"/>
            </a:br>
            <a:br>
              <a:rPr lang="en-US" dirty="0"/>
            </a:br>
            <a:br>
              <a:rPr lang="en-US" dirty="0"/>
            </a:br>
            <a:br>
              <a:rPr lang="en-US" dirty="0"/>
            </a:br>
            <a:br>
              <a:rPr lang="en-US" dirty="0"/>
            </a:br>
            <a:br>
              <a:rPr lang="en-US" sz="2800" dirty="0"/>
            </a:br>
            <a:br>
              <a:rPr lang="en-US" sz="2800" dirty="0"/>
            </a:br>
            <a:endParaRPr lang="pt-BR" sz="48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68DBF9CB-71CD-E561-D134-2B4995C6D405}"/>
              </a:ext>
            </a:extLst>
          </p:cNvPr>
          <p:cNvSpPr>
            <a:spLocks noGrp="1"/>
          </p:cNvSpPr>
          <p:nvPr>
            <p:ph idx="1"/>
          </p:nvPr>
        </p:nvSpPr>
        <p:spPr>
          <a:xfrm>
            <a:off x="0" y="1788607"/>
            <a:ext cx="10379947" cy="5069393"/>
          </a:xfrm>
        </p:spPr>
        <p:txBody>
          <a:bodyPr>
            <a:normAutofit/>
          </a:bodyPr>
          <a:lstStyle/>
          <a:p>
            <a:pPr marL="0" indent="0">
              <a:lnSpc>
                <a:spcPct val="110000"/>
              </a:lnSpc>
              <a:buNone/>
            </a:pPr>
            <a:r>
              <a:rPr lang="fr-FR" sz="3000" dirty="0">
                <a:latin typeface="Times New Roman" panose="02020603050405020304" pitchFamily="18" charset="0"/>
                <a:cs typeface="Times New Roman" panose="02020603050405020304" pitchFamily="18" charset="0"/>
              </a:rPr>
              <a:t>Dieu nous a donné 24 heures par semaine pour vivre à un rythme différent et avec une autre perspective. Préservez ces heures du Sabbat comme un répit face au stress et aux soucis quotidiens, et profitez du rythme plus calme et plus serein du Sabbat</a:t>
            </a:r>
            <a:r>
              <a:rPr lang="en-US" sz="3000" dirty="0">
                <a:latin typeface="Times New Roman" panose="02020603050405020304" pitchFamily="18" charset="0"/>
                <a:cs typeface="Times New Roman" panose="02020603050405020304" pitchFamily="18" charset="0"/>
              </a:rPr>
              <a:t>. </a:t>
            </a:r>
          </a:p>
          <a:p>
            <a:pPr marL="0" indent="0">
              <a:lnSpc>
                <a:spcPct val="110000"/>
              </a:lnSpc>
              <a:buNone/>
            </a:pPr>
            <a:r>
              <a:rPr lang="fr-FR" sz="3000" dirty="0">
                <a:latin typeface="Times New Roman" panose="02020603050405020304" pitchFamily="18" charset="0"/>
                <a:cs typeface="Times New Roman" panose="02020603050405020304" pitchFamily="18" charset="0"/>
              </a:rPr>
              <a:t>Profitez de ces moments pour consacrer davantage de temps aux activités dont nous avons parlé et qui nous aident à écouter Dieu : lire des textes sur Lui, Le louer, prier, méditer, parler de Lui avec les autres et passer du temps dans la nature</a:t>
            </a:r>
            <a:r>
              <a:rPr lang="en-US" sz="30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2701889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B477A3C5-5922-966E-4B38-B7AE0579D04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603A5E-2574-449C-9F68-E28616548A15}"/>
              </a:ext>
            </a:extLst>
          </p:cNvPr>
          <p:cNvSpPr>
            <a:spLocks noGrp="1"/>
          </p:cNvSpPr>
          <p:nvPr>
            <p:ph type="title"/>
          </p:nvPr>
        </p:nvSpPr>
        <p:spPr>
          <a:xfrm>
            <a:off x="0" y="80388"/>
            <a:ext cx="10470382" cy="1487156"/>
          </a:xfrm>
        </p:spPr>
        <p:txBody>
          <a:bodyPr>
            <a:noAutofit/>
          </a:bodyPr>
          <a:lstStyle/>
          <a:p>
            <a:pPr algn="ct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r>
              <a:rPr lang="pt-BR" sz="6000" dirty="0">
                <a:solidFill>
                  <a:schemeClr val="bg1"/>
                </a:solidFill>
                <a:effectLst>
                  <a:outerShdw blurRad="38100" dist="38100" dir="2700000" algn="tl">
                    <a:srgbClr val="000000">
                      <a:alpha val="43137"/>
                    </a:srgbClr>
                  </a:outerShdw>
                </a:effectLst>
                <a:latin typeface="Rastanty Cortez" panose="02000506000000020003" pitchFamily="2" charset="0"/>
              </a:rPr>
              <a:t>OCCASIONS POUR ÉCOUTER</a:t>
            </a: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r>
              <a:rPr lang="en-US" dirty="0">
                <a:solidFill>
                  <a:schemeClr val="bg1"/>
                </a:solidFill>
                <a:latin typeface="+mn-lt"/>
                <a:cs typeface="Times New Roman" panose="02020603050405020304" pitchFamily="18" charset="0"/>
              </a:rPr>
              <a:t>Passer du Temps dans la Nature</a:t>
            </a:r>
            <a:br>
              <a:rPr lang="en-US" dirty="0">
                <a:solidFill>
                  <a:schemeClr val="bg1"/>
                </a:solidFill>
                <a:latin typeface="Times New Roman" panose="02020603050405020304" pitchFamily="18" charset="0"/>
                <a:cs typeface="Times New Roman" panose="02020603050405020304" pitchFamily="18" charset="0"/>
              </a:rPr>
            </a:br>
            <a:br>
              <a:rPr lang="en-US" dirty="0">
                <a:solidFill>
                  <a:schemeClr val="bg1"/>
                </a:solidFill>
                <a:latin typeface="Times New Roman" panose="02020603050405020304" pitchFamily="18" charset="0"/>
                <a:cs typeface="Times New Roman" panose="02020603050405020304" pitchFamily="18" charset="0"/>
              </a:rPr>
            </a:br>
            <a:br>
              <a:rPr lang="en-US" dirty="0"/>
            </a:br>
            <a:br>
              <a:rPr lang="en-US" dirty="0"/>
            </a:br>
            <a:br>
              <a:rPr lang="en-US" dirty="0"/>
            </a:br>
            <a:br>
              <a:rPr lang="en-US" dirty="0"/>
            </a:br>
            <a:br>
              <a:rPr lang="en-US" sz="2800" dirty="0"/>
            </a:br>
            <a:br>
              <a:rPr lang="en-US" sz="2800" dirty="0"/>
            </a:br>
            <a:endParaRPr lang="pt-BR" sz="48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323997DA-5E18-621F-0AD3-97F150C8155A}"/>
              </a:ext>
            </a:extLst>
          </p:cNvPr>
          <p:cNvSpPr>
            <a:spLocks noGrp="1"/>
          </p:cNvSpPr>
          <p:nvPr>
            <p:ph idx="1"/>
          </p:nvPr>
        </p:nvSpPr>
        <p:spPr>
          <a:xfrm>
            <a:off x="0" y="1788607"/>
            <a:ext cx="10379947" cy="5069393"/>
          </a:xfrm>
        </p:spPr>
        <p:txBody>
          <a:bodyPr>
            <a:normAutofit/>
          </a:bodyPr>
          <a:lstStyle/>
          <a:p>
            <a:pPr marL="180000" indent="0">
              <a:buNone/>
            </a:pPr>
            <a:r>
              <a:rPr lang="fr-FR" sz="3000" dirty="0">
                <a:latin typeface="Times New Roman" panose="02020603050405020304" pitchFamily="18" charset="0"/>
                <a:cs typeface="Times New Roman" panose="02020603050405020304" pitchFamily="18" charset="0"/>
              </a:rPr>
              <a:t>Une autre belle façon de se donner l’occasion d’entendre la voix de Dieu consiste à passer du temps dans la nature, au milieu des arbres, des plantes, des fleurs et de l’eau — toutes ces choses créées par Dieu. </a:t>
            </a:r>
            <a:r>
              <a:rPr lang="en-US" sz="3000" dirty="0">
                <a:latin typeface="Times New Roman" panose="02020603050405020304" pitchFamily="18" charset="0"/>
                <a:cs typeface="Times New Roman" panose="02020603050405020304" pitchFamily="18" charset="0"/>
              </a:rPr>
              <a:t>“</a:t>
            </a:r>
            <a:r>
              <a:rPr lang="fr-FR" sz="3000" dirty="0">
                <a:latin typeface="Times New Roman" panose="02020603050405020304" pitchFamily="18" charset="0"/>
                <a:cs typeface="Times New Roman" panose="02020603050405020304" pitchFamily="18" charset="0"/>
              </a:rPr>
              <a:t>Après la Bible, la nature doit être notre grand manuel d’apprentissage.</a:t>
            </a:r>
            <a:r>
              <a:rPr lang="en-US" sz="3000" dirty="0">
                <a:latin typeface="Times New Roman" panose="02020603050405020304" pitchFamily="18" charset="0"/>
                <a:cs typeface="Times New Roman" panose="02020603050405020304" pitchFamily="18" charset="0"/>
              </a:rPr>
              <a:t>”</a:t>
            </a:r>
            <a:r>
              <a:rPr lang="en-US" sz="3000" baseline="30000" dirty="0">
                <a:latin typeface="Times New Roman" panose="02020603050405020304" pitchFamily="18" charset="0"/>
                <a:cs typeface="Times New Roman" panose="02020603050405020304" pitchFamily="18" charset="0"/>
              </a:rPr>
              <a:t> 1</a:t>
            </a:r>
            <a:r>
              <a:rPr lang="en-US" sz="3000" dirty="0">
                <a:latin typeface="Times New Roman" panose="02020603050405020304" pitchFamily="18" charset="0"/>
                <a:cs typeface="Times New Roman" panose="02020603050405020304" pitchFamily="18" charset="0"/>
              </a:rPr>
              <a:t> </a:t>
            </a:r>
            <a:r>
              <a:rPr lang="fr-FR" sz="3000" dirty="0">
                <a:latin typeface="Times New Roman" panose="02020603050405020304" pitchFamily="18" charset="0"/>
                <a:cs typeface="Times New Roman" panose="02020603050405020304" pitchFamily="18" charset="0"/>
              </a:rPr>
              <a:t>La nature offre l’environnement idéal pour L’entendre</a:t>
            </a:r>
            <a:r>
              <a:rPr lang="en-US" sz="3000" dirty="0">
                <a:latin typeface="Times New Roman" panose="02020603050405020304" pitchFamily="18" charset="0"/>
                <a:cs typeface="Times New Roman" panose="02020603050405020304" pitchFamily="18" charset="0"/>
              </a:rPr>
              <a:t>. </a:t>
            </a:r>
          </a:p>
          <a:p>
            <a:pPr marL="180000" indent="0">
              <a:buNone/>
            </a:pPr>
            <a:r>
              <a:rPr lang="en-US" sz="3000" dirty="0">
                <a:latin typeface="Times New Roman" panose="02020603050405020304" pitchFamily="18" charset="0"/>
                <a:cs typeface="Times New Roman" panose="02020603050405020304" pitchFamily="18" charset="0"/>
              </a:rPr>
              <a:t>“</a:t>
            </a:r>
            <a:r>
              <a:rPr lang="fr-FR" sz="3000" dirty="0">
                <a:latin typeface="Times New Roman" panose="02020603050405020304" pitchFamily="18" charset="0"/>
                <a:cs typeface="Times New Roman" panose="02020603050405020304" pitchFamily="18" charset="0"/>
              </a:rPr>
              <a:t>Lorsque toutes les autres voix se sont tues et que, dans le calme, nous attendons devant Lui, le silence de l'âme rend la voix de Dieu plus claire</a:t>
            </a:r>
            <a:r>
              <a:rPr lang="en-US" sz="3000" dirty="0">
                <a:latin typeface="Times New Roman" panose="02020603050405020304" pitchFamily="18" charset="0"/>
                <a:cs typeface="Times New Roman" panose="02020603050405020304" pitchFamily="18" charset="0"/>
              </a:rPr>
              <a:t>.”</a:t>
            </a:r>
            <a:r>
              <a:rPr lang="en-US" sz="3000" baseline="30000" dirty="0">
                <a:latin typeface="Times New Roman" panose="02020603050405020304" pitchFamily="18" charset="0"/>
                <a:cs typeface="Times New Roman" panose="02020603050405020304" pitchFamily="18" charset="0"/>
              </a:rPr>
              <a:t>2</a:t>
            </a:r>
            <a:r>
              <a:rPr lang="en-US" sz="3000" dirty="0">
                <a:latin typeface="Times New Roman" panose="02020603050405020304" pitchFamily="18" charset="0"/>
                <a:cs typeface="Times New Roman" panose="02020603050405020304" pitchFamily="18" charset="0"/>
              </a:rPr>
              <a:t> </a:t>
            </a:r>
          </a:p>
          <a:p>
            <a:pPr marL="457200" lvl="1" indent="0">
              <a:buNone/>
            </a:pPr>
            <a:br>
              <a:rPr lang="en-CA" sz="1600" dirty="0">
                <a:latin typeface="Times New Roman" panose="02020603050405020304" pitchFamily="18" charset="0"/>
                <a:cs typeface="Times New Roman" panose="02020603050405020304" pitchFamily="18" charset="0"/>
              </a:rPr>
            </a:br>
            <a:r>
              <a:rPr lang="en-CA" sz="1600" baseline="30000" dirty="0">
                <a:latin typeface="Times New Roman" panose="02020603050405020304" pitchFamily="18" charset="0"/>
                <a:cs typeface="Times New Roman" panose="02020603050405020304" pitchFamily="18" charset="0"/>
              </a:rPr>
              <a:t>1</a:t>
            </a:r>
            <a:r>
              <a:rPr lang="en-CA" sz="1600" dirty="0">
                <a:latin typeface="Times New Roman" panose="02020603050405020304" pitchFamily="18" charset="0"/>
                <a:cs typeface="Times New Roman" panose="02020603050405020304" pitchFamily="18" charset="0"/>
              </a:rPr>
              <a:t>Ellen G. White, </a:t>
            </a:r>
            <a:r>
              <a:rPr lang="en-CA" sz="1600" i="1" dirty="0">
                <a:latin typeface="Times New Roman" panose="02020603050405020304" pitchFamily="18" charset="0"/>
                <a:cs typeface="Times New Roman" panose="02020603050405020304" pitchFamily="18" charset="0"/>
              </a:rPr>
              <a:t>Child Guidance</a:t>
            </a:r>
            <a:r>
              <a:rPr lang="en-CA" sz="1600" dirty="0">
                <a:latin typeface="Times New Roman" panose="02020603050405020304" pitchFamily="18" charset="0"/>
                <a:cs typeface="Times New Roman" panose="02020603050405020304" pitchFamily="18" charset="0"/>
              </a:rPr>
              <a:t> (Washington, DC: Review and Herald®, 1954), 45. </a:t>
            </a:r>
            <a:r>
              <a:rPr lang="en-CA" sz="1400" i="1" dirty="0" err="1">
                <a:latin typeface="Times New Roman" panose="02020603050405020304" pitchFamily="18" charset="0"/>
                <a:cs typeface="Times New Roman" panose="02020603050405020304" pitchFamily="18" charset="0"/>
              </a:rPr>
              <a:t>Traduit</a:t>
            </a:r>
            <a:r>
              <a:rPr lang="en-CA" sz="1400" i="1" dirty="0">
                <a:latin typeface="Times New Roman" panose="02020603050405020304" pitchFamily="18" charset="0"/>
                <a:cs typeface="Times New Roman" panose="02020603050405020304" pitchFamily="18" charset="0"/>
              </a:rPr>
              <a:t> du </a:t>
            </a:r>
            <a:r>
              <a:rPr lang="en-CA" sz="1400" i="1" dirty="0" err="1">
                <a:latin typeface="Times New Roman" panose="02020603050405020304" pitchFamily="18" charset="0"/>
                <a:cs typeface="Times New Roman" panose="02020603050405020304" pitchFamily="18" charset="0"/>
              </a:rPr>
              <a:t>texte</a:t>
            </a:r>
            <a:r>
              <a:rPr lang="en-CA" sz="1400" i="1" dirty="0">
                <a:latin typeface="Times New Roman" panose="02020603050405020304" pitchFamily="18" charset="0"/>
                <a:cs typeface="Times New Roman" panose="02020603050405020304" pitchFamily="18" charset="0"/>
              </a:rPr>
              <a:t> anglais</a:t>
            </a:r>
            <a:endParaRPr lang="en-US" sz="1400" i="1" dirty="0">
              <a:latin typeface="Times New Roman" panose="02020603050405020304" pitchFamily="18" charset="0"/>
              <a:cs typeface="Times New Roman" panose="02020603050405020304" pitchFamily="18" charset="0"/>
            </a:endParaRPr>
          </a:p>
          <a:p>
            <a:pPr marL="457200" lvl="1" indent="0">
              <a:buNone/>
            </a:pPr>
            <a:r>
              <a:rPr lang="en-CA" sz="1400" baseline="30000" dirty="0">
                <a:latin typeface="Times New Roman" panose="02020603050405020304" pitchFamily="18" charset="0"/>
                <a:cs typeface="Times New Roman" panose="02020603050405020304" pitchFamily="18" charset="0"/>
              </a:rPr>
              <a:t>2</a:t>
            </a:r>
            <a:r>
              <a:rPr lang="en-CA" sz="1400" dirty="0">
                <a:latin typeface="Times New Roman" panose="02020603050405020304" pitchFamily="18" charset="0"/>
                <a:cs typeface="Times New Roman" panose="02020603050405020304" pitchFamily="18" charset="0"/>
              </a:rPr>
              <a:t>Ellen G. White, </a:t>
            </a:r>
            <a:r>
              <a:rPr lang="en-CA" sz="1400" i="1" dirty="0">
                <a:latin typeface="Times New Roman" panose="02020603050405020304" pitchFamily="18" charset="0"/>
                <a:cs typeface="Times New Roman" panose="02020603050405020304" pitchFamily="18" charset="0"/>
              </a:rPr>
              <a:t>The Desire of Ages</a:t>
            </a:r>
            <a:r>
              <a:rPr lang="en-CA" sz="1400" dirty="0">
                <a:latin typeface="Times New Roman" panose="02020603050405020304" pitchFamily="18" charset="0"/>
                <a:cs typeface="Times New Roman" panose="02020603050405020304" pitchFamily="18" charset="0"/>
              </a:rPr>
              <a:t> (Mountain View, CA: Pacific Press®, 1898), 363. </a:t>
            </a:r>
            <a:r>
              <a:rPr lang="en-CA" sz="1400" i="1" dirty="0" err="1">
                <a:latin typeface="Times New Roman" panose="02020603050405020304" pitchFamily="18" charset="0"/>
                <a:cs typeface="Times New Roman" panose="02020603050405020304" pitchFamily="18" charset="0"/>
              </a:rPr>
              <a:t>Traduit</a:t>
            </a:r>
            <a:r>
              <a:rPr lang="en-CA" sz="1400" i="1" dirty="0">
                <a:latin typeface="Times New Roman" panose="02020603050405020304" pitchFamily="18" charset="0"/>
                <a:cs typeface="Times New Roman" panose="02020603050405020304" pitchFamily="18" charset="0"/>
              </a:rPr>
              <a:t> du </a:t>
            </a:r>
            <a:r>
              <a:rPr lang="en-CA" sz="1400" i="1" dirty="0" err="1">
                <a:latin typeface="Times New Roman" panose="02020603050405020304" pitchFamily="18" charset="0"/>
                <a:cs typeface="Times New Roman" panose="02020603050405020304" pitchFamily="18" charset="0"/>
              </a:rPr>
              <a:t>texte</a:t>
            </a:r>
            <a:r>
              <a:rPr lang="en-CA" sz="1400" i="1" dirty="0">
                <a:latin typeface="Times New Roman" panose="02020603050405020304" pitchFamily="18" charset="0"/>
                <a:cs typeface="Times New Roman" panose="02020603050405020304" pitchFamily="18" charset="0"/>
              </a:rPr>
              <a:t> anglais</a:t>
            </a:r>
            <a:endParaRPr lang="en-US" sz="1400"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746378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E2163D2B-ECB6-841B-CBAA-B3A32A3F057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1779984-32D8-C715-7061-6927E27A5460}"/>
              </a:ext>
            </a:extLst>
          </p:cNvPr>
          <p:cNvSpPr>
            <a:spLocks noGrp="1"/>
          </p:cNvSpPr>
          <p:nvPr>
            <p:ph type="title"/>
          </p:nvPr>
        </p:nvSpPr>
        <p:spPr>
          <a:xfrm>
            <a:off x="0" y="80388"/>
            <a:ext cx="10470382" cy="1487156"/>
          </a:xfrm>
        </p:spPr>
        <p:txBody>
          <a:bodyPr>
            <a:noAutofit/>
          </a:bodyPr>
          <a:lstStyle/>
          <a:p>
            <a:pPr algn="ct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r>
              <a:rPr lang="pt-BR" sz="6000" dirty="0">
                <a:solidFill>
                  <a:schemeClr val="bg1"/>
                </a:solidFill>
                <a:effectLst>
                  <a:outerShdw blurRad="38100" dist="38100" dir="2700000" algn="tl">
                    <a:srgbClr val="000000">
                      <a:alpha val="43137"/>
                    </a:srgbClr>
                  </a:outerShdw>
                </a:effectLst>
                <a:latin typeface="Rastanty Cortez" panose="02000506000000020003" pitchFamily="2" charset="0"/>
              </a:rPr>
              <a:t>OCCASIONS POUR ÉCOUTER</a:t>
            </a: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r>
              <a:rPr lang="en-US" dirty="0" err="1">
                <a:solidFill>
                  <a:schemeClr val="bg1"/>
                </a:solidFill>
                <a:latin typeface="+mn-lt"/>
                <a:cs typeface="Times New Roman" panose="02020603050405020304" pitchFamily="18" charset="0"/>
              </a:rPr>
              <a:t>Réfléchir</a:t>
            </a:r>
            <a:r>
              <a:rPr lang="en-US" dirty="0">
                <a:solidFill>
                  <a:schemeClr val="bg1"/>
                </a:solidFill>
                <a:latin typeface="+mn-lt"/>
                <a:cs typeface="Times New Roman" panose="02020603050405020304" pitchFamily="18" charset="0"/>
              </a:rPr>
              <a:t> sur le Passé</a:t>
            </a:r>
            <a:br>
              <a:rPr lang="en-US" dirty="0">
                <a:solidFill>
                  <a:schemeClr val="bg1"/>
                </a:solidFill>
                <a:latin typeface="Times New Roman" panose="02020603050405020304" pitchFamily="18" charset="0"/>
                <a:cs typeface="Times New Roman" panose="02020603050405020304" pitchFamily="18" charset="0"/>
              </a:rPr>
            </a:br>
            <a:br>
              <a:rPr lang="en-US" dirty="0">
                <a:solidFill>
                  <a:schemeClr val="bg1"/>
                </a:solidFill>
                <a:latin typeface="Times New Roman" panose="02020603050405020304" pitchFamily="18" charset="0"/>
                <a:cs typeface="Times New Roman" panose="02020603050405020304" pitchFamily="18" charset="0"/>
              </a:rPr>
            </a:br>
            <a:br>
              <a:rPr lang="en-US" dirty="0"/>
            </a:br>
            <a:br>
              <a:rPr lang="en-US" dirty="0"/>
            </a:br>
            <a:br>
              <a:rPr lang="en-US" dirty="0"/>
            </a:br>
            <a:br>
              <a:rPr lang="en-US" dirty="0"/>
            </a:br>
            <a:br>
              <a:rPr lang="en-US" sz="2800" dirty="0"/>
            </a:br>
            <a:br>
              <a:rPr lang="en-US" sz="2800" dirty="0"/>
            </a:br>
            <a:endParaRPr lang="pt-BR" sz="48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10268227-D1D1-B3E2-9EC2-90F46E985E02}"/>
              </a:ext>
            </a:extLst>
          </p:cNvPr>
          <p:cNvSpPr>
            <a:spLocks noGrp="1"/>
          </p:cNvSpPr>
          <p:nvPr>
            <p:ph idx="1"/>
          </p:nvPr>
        </p:nvSpPr>
        <p:spPr>
          <a:xfrm>
            <a:off x="0" y="1788607"/>
            <a:ext cx="10379947" cy="5069393"/>
          </a:xfrm>
        </p:spPr>
        <p:txBody>
          <a:bodyPr>
            <a:normAutofit/>
          </a:bodyPr>
          <a:lstStyle/>
          <a:p>
            <a:pPr marL="0" indent="0">
              <a:lnSpc>
                <a:spcPct val="100000"/>
              </a:lnSpc>
              <a:buNone/>
            </a:pPr>
            <a:r>
              <a:rPr lang="en-US" sz="3000" dirty="0" err="1">
                <a:latin typeface="Times New Roman" panose="02020603050405020304" pitchFamily="18" charset="0"/>
                <a:cs typeface="Times New Roman" panose="02020603050405020304" pitchFamily="18" charset="0"/>
              </a:rPr>
              <a:t>Souvent</a:t>
            </a:r>
            <a:r>
              <a:rPr lang="en-US" sz="3000" dirty="0">
                <a:latin typeface="Times New Roman" panose="02020603050405020304" pitchFamily="18" charset="0"/>
                <a:cs typeface="Times New Roman" panose="02020603050405020304" pitchFamily="18" charset="0"/>
              </a:rPr>
              <a:t>, </a:t>
            </a:r>
            <a:r>
              <a:rPr lang="fr-FR" sz="3000" dirty="0">
                <a:latin typeface="Times New Roman" panose="02020603050405020304" pitchFamily="18" charset="0"/>
                <a:cs typeface="Times New Roman" panose="02020603050405020304" pitchFamily="18" charset="0"/>
              </a:rPr>
              <a:t>nous ne réfléchissons pas sur le passé. Soit il nous cause trop de souffrance et nous voulons le laisser derrière nous, soit nous sommes tout simplement trop occupées pour y consacrer du temps.</a:t>
            </a:r>
            <a:endParaRPr lang="en-US" sz="3000" dirty="0">
              <a:latin typeface="Times New Roman" panose="02020603050405020304" pitchFamily="18" charset="0"/>
              <a:cs typeface="Times New Roman" panose="02020603050405020304" pitchFamily="18" charset="0"/>
            </a:endParaRPr>
          </a:p>
          <a:p>
            <a:pPr marL="0" indent="0">
              <a:lnSpc>
                <a:spcPct val="100000"/>
              </a:lnSpc>
              <a:buNone/>
            </a:pPr>
            <a:r>
              <a:rPr lang="fr-FR" sz="3000" dirty="0">
                <a:latin typeface="Times New Roman" panose="02020603050405020304" pitchFamily="18" charset="0"/>
                <a:cs typeface="Times New Roman" panose="02020603050405020304" pitchFamily="18" charset="0"/>
              </a:rPr>
              <a:t>Pourtant, en réfléchissant à notre vie, nous pouvons nous rendre compte que Dieu nous a guidées jusqu’à là où nous en sommes aujourd’hui. Nous avons peut-être pris de mauvaises décisions, mais Dieu continue de nous guider tant que nous le laissons faire</a:t>
            </a:r>
            <a:r>
              <a:rPr lang="en-US" sz="3000"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11304898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188F3E14-4A95-09C1-EC7B-51689DBF29CE}"/>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22216D65-2354-90B2-161F-D23608617405}"/>
              </a:ext>
            </a:extLst>
          </p:cNvPr>
          <p:cNvSpPr>
            <a:spLocks noGrp="1"/>
          </p:cNvSpPr>
          <p:nvPr>
            <p:ph type="title"/>
          </p:nvPr>
        </p:nvSpPr>
        <p:spPr>
          <a:xfrm>
            <a:off x="265546" y="217344"/>
            <a:ext cx="9959108" cy="1325563"/>
          </a:xfrm>
        </p:spPr>
        <p:txBody>
          <a:bodyPr>
            <a:normAutofit/>
          </a:bodyPr>
          <a:lstStyle/>
          <a:p>
            <a:r>
              <a:rPr lang="en-US" b="1" dirty="0"/>
              <a:t>Discussion </a:t>
            </a:r>
            <a:r>
              <a:rPr lang="en-US" b="1" dirty="0" err="1"/>
              <a:t>en</a:t>
            </a:r>
            <a:r>
              <a:rPr lang="en-US" b="1" dirty="0"/>
              <a:t> </a:t>
            </a:r>
            <a:r>
              <a:rPr lang="en-US" b="1" dirty="0" err="1"/>
              <a:t>Groupes</a:t>
            </a:r>
            <a:endParaRPr lang="en-US" dirty="0"/>
          </a:p>
        </p:txBody>
      </p:sp>
      <p:sp>
        <p:nvSpPr>
          <p:cNvPr id="5" name="Content Placeholder 2">
            <a:extLst>
              <a:ext uri="{FF2B5EF4-FFF2-40B4-BE49-F238E27FC236}">
                <a16:creationId xmlns:a16="http://schemas.microsoft.com/office/drawing/2014/main" id="{804A2BB9-EB45-444F-5330-60F1C46C7E52}"/>
              </a:ext>
            </a:extLst>
          </p:cNvPr>
          <p:cNvSpPr>
            <a:spLocks noGrp="1"/>
          </p:cNvSpPr>
          <p:nvPr>
            <p:ph idx="1"/>
          </p:nvPr>
        </p:nvSpPr>
        <p:spPr>
          <a:xfrm>
            <a:off x="70338" y="1848897"/>
            <a:ext cx="10154317" cy="4693305"/>
          </a:xfrm>
        </p:spPr>
        <p:txBody>
          <a:bodyPr>
            <a:noAutofit/>
          </a:bodyPr>
          <a:lstStyle/>
          <a:p>
            <a:pPr marL="457200" lvl="0" indent="-457200">
              <a:lnSpc>
                <a:spcPct val="100000"/>
              </a:lnSpc>
              <a:buNone/>
            </a:pPr>
            <a:r>
              <a:rPr lang="en-US" sz="3000" dirty="0">
                <a:solidFill>
                  <a:schemeClr val="bg1"/>
                </a:solidFill>
                <a:latin typeface="Times New Roman" panose="02020603050405020304" pitchFamily="18" charset="0"/>
                <a:cs typeface="Times New Roman" panose="02020603050405020304" pitchFamily="18" charset="0"/>
              </a:rPr>
              <a:t>1) </a:t>
            </a:r>
            <a:r>
              <a:rPr lang="fr-FR" sz="3000" dirty="0">
                <a:solidFill>
                  <a:schemeClr val="bg1"/>
                </a:solidFill>
                <a:latin typeface="Times New Roman" panose="02020603050405020304" pitchFamily="18" charset="0"/>
                <a:cs typeface="Times New Roman" panose="02020603050405020304" pitchFamily="18" charset="0"/>
              </a:rPr>
              <a:t>Lorsque vous avez fait cet exercice consistant à passer en revue chaque décennie (10 ans) de votre vie, avez-vous eu du mal à trouver un thème pour décrire chaque décennie ?</a:t>
            </a:r>
            <a:r>
              <a:rPr lang="en-US" sz="3000" dirty="0">
                <a:solidFill>
                  <a:schemeClr val="bg1"/>
                </a:solidFill>
                <a:latin typeface="Times New Roman" panose="02020603050405020304" pitchFamily="18" charset="0"/>
                <a:cs typeface="Times New Roman" panose="02020603050405020304" pitchFamily="18" charset="0"/>
              </a:rPr>
              <a:t> </a:t>
            </a:r>
          </a:p>
          <a:p>
            <a:pPr marL="457200" lvl="0" indent="-457200">
              <a:lnSpc>
                <a:spcPct val="100000"/>
              </a:lnSpc>
              <a:buNone/>
            </a:pPr>
            <a:r>
              <a:rPr lang="en-US" sz="3000" dirty="0">
                <a:solidFill>
                  <a:schemeClr val="bg1"/>
                </a:solidFill>
                <a:latin typeface="Times New Roman" panose="02020603050405020304" pitchFamily="18" charset="0"/>
                <a:cs typeface="Times New Roman" panose="02020603050405020304" pitchFamily="18" charset="0"/>
              </a:rPr>
              <a:t>2) </a:t>
            </a:r>
            <a:r>
              <a:rPr lang="fr-FR" sz="3000" dirty="0">
                <a:solidFill>
                  <a:schemeClr val="bg1"/>
                </a:solidFill>
                <a:latin typeface="Times New Roman" panose="02020603050405020304" pitchFamily="18" charset="0"/>
                <a:cs typeface="Times New Roman" panose="02020603050405020304" pitchFamily="18" charset="0"/>
              </a:rPr>
              <a:t>Avez-vous pu percevoir la main de Dieu à l'œuvre tout au long de chaque décennie, d'une manière que vous n'aviez peut-être pas remarquée auparavant </a:t>
            </a:r>
            <a:r>
              <a:rPr lang="en-US" sz="3000" dirty="0">
                <a:solidFill>
                  <a:schemeClr val="bg1"/>
                </a:solidFill>
                <a:latin typeface="Times New Roman" panose="02020603050405020304" pitchFamily="18" charset="0"/>
                <a:cs typeface="Times New Roman" panose="02020603050405020304" pitchFamily="18" charset="0"/>
              </a:rPr>
              <a:t>?</a:t>
            </a:r>
          </a:p>
          <a:p>
            <a:pPr marL="457200" lvl="0" indent="-457200">
              <a:lnSpc>
                <a:spcPct val="100000"/>
              </a:lnSpc>
              <a:buNone/>
            </a:pPr>
            <a:r>
              <a:rPr lang="en-US" sz="3000" dirty="0">
                <a:solidFill>
                  <a:schemeClr val="bg1"/>
                </a:solidFill>
                <a:latin typeface="Times New Roman" panose="02020603050405020304" pitchFamily="18" charset="0"/>
                <a:cs typeface="Times New Roman" panose="02020603050405020304" pitchFamily="18" charset="0"/>
              </a:rPr>
              <a:t>3) </a:t>
            </a:r>
            <a:r>
              <a:rPr lang="fr-FR" sz="3000" dirty="0">
                <a:solidFill>
                  <a:schemeClr val="bg1"/>
                </a:solidFill>
                <a:latin typeface="Times New Roman" panose="02020603050405020304" pitchFamily="18" charset="0"/>
                <a:cs typeface="Times New Roman" panose="02020603050405020304" pitchFamily="18" charset="0"/>
              </a:rPr>
              <a:t>Dans la décennie où vous vous trouvez actuellement, percevez-vous une nouvelle direction vers laquelle Il </a:t>
            </a:r>
            <a:br>
              <a:rPr lang="fr-FR" sz="3000" dirty="0">
                <a:solidFill>
                  <a:schemeClr val="bg1"/>
                </a:solidFill>
                <a:latin typeface="Times New Roman" panose="02020603050405020304" pitchFamily="18" charset="0"/>
                <a:cs typeface="Times New Roman" panose="02020603050405020304" pitchFamily="18" charset="0"/>
              </a:rPr>
            </a:br>
            <a:r>
              <a:rPr lang="fr-FR" sz="3000" dirty="0">
                <a:solidFill>
                  <a:schemeClr val="bg1"/>
                </a:solidFill>
                <a:latin typeface="Times New Roman" panose="02020603050405020304" pitchFamily="18" charset="0"/>
                <a:cs typeface="Times New Roman" panose="02020603050405020304" pitchFamily="18" charset="0"/>
              </a:rPr>
              <a:t>pourrait vous guider</a:t>
            </a:r>
            <a:r>
              <a:rPr lang="en-US" sz="3000" dirty="0">
                <a:solidFill>
                  <a:schemeClr val="bg1"/>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9910459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AE3089D4-5E08-5295-530C-EFEE4981B5BC}"/>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CB9C4920-D3F4-9C92-816E-5A7B584F98FC}"/>
              </a:ext>
            </a:extLst>
          </p:cNvPr>
          <p:cNvSpPr>
            <a:spLocks noGrp="1"/>
          </p:cNvSpPr>
          <p:nvPr>
            <p:ph type="title"/>
          </p:nvPr>
        </p:nvSpPr>
        <p:spPr>
          <a:xfrm>
            <a:off x="167942" y="126909"/>
            <a:ext cx="9959108" cy="1325563"/>
          </a:xfrm>
        </p:spPr>
        <p:txBody>
          <a:bodyPr>
            <a:normAutofit fontScale="90000"/>
          </a:bodyPr>
          <a:lstStyle/>
          <a:p>
            <a:pPr algn="ctr"/>
            <a:br>
              <a:rPr lang="en-US" b="1" dirty="0">
                <a:latin typeface="Times New Roman" panose="02020603050405020304" pitchFamily="18" charset="0"/>
                <a:cs typeface="Times New Roman" panose="02020603050405020304" pitchFamily="18" charset="0"/>
              </a:rPr>
            </a:br>
            <a:r>
              <a:rPr lang="pt-BR" sz="5600" dirty="0">
                <a:effectLst>
                  <a:outerShdw blurRad="38100" dist="38100" dir="2700000" algn="tl">
                    <a:srgbClr val="000000">
                      <a:alpha val="43137"/>
                    </a:srgbClr>
                  </a:outerShdw>
                </a:effectLst>
                <a:latin typeface="Rastanty Cortez" panose="02000506000000020003" pitchFamily="2" charset="0"/>
                <a:cs typeface="Times New Roman" panose="02020603050405020304" pitchFamily="18" charset="0"/>
              </a:rPr>
              <a:t>RÉPONSES APR~ÈS AVOIR ÉCOUTÉ</a:t>
            </a:r>
            <a:br>
              <a:rPr lang="en-US" dirty="0">
                <a:latin typeface="+mn-lt"/>
                <a:cs typeface="Times New Roman" panose="02020603050405020304" pitchFamily="18" charset="0"/>
              </a:rPr>
            </a:br>
            <a:r>
              <a:rPr lang="en-US" dirty="0">
                <a:latin typeface="+mn-lt"/>
                <a:cs typeface="Times New Roman" panose="02020603050405020304" pitchFamily="18" charset="0"/>
              </a:rPr>
              <a:t>Les Arguments</a:t>
            </a:r>
            <a:br>
              <a:rPr lang="en-US" dirty="0"/>
            </a:br>
            <a:endParaRPr lang="en-US" dirty="0"/>
          </a:p>
        </p:txBody>
      </p:sp>
      <p:sp>
        <p:nvSpPr>
          <p:cNvPr id="5" name="Content Placeholder 2">
            <a:extLst>
              <a:ext uri="{FF2B5EF4-FFF2-40B4-BE49-F238E27FC236}">
                <a16:creationId xmlns:a16="http://schemas.microsoft.com/office/drawing/2014/main" id="{03772B62-D19E-EA13-AC6E-9087E36F55C2}"/>
              </a:ext>
            </a:extLst>
          </p:cNvPr>
          <p:cNvSpPr>
            <a:spLocks noGrp="1"/>
          </p:cNvSpPr>
          <p:nvPr>
            <p:ph idx="1"/>
          </p:nvPr>
        </p:nvSpPr>
        <p:spPr>
          <a:xfrm>
            <a:off x="70338" y="1848897"/>
            <a:ext cx="10589641" cy="4882194"/>
          </a:xfrm>
        </p:spPr>
        <p:txBody>
          <a:bodyPr>
            <a:noAutofit/>
          </a:bodyPr>
          <a:lstStyle/>
          <a:p>
            <a:pPr marL="0" indent="0">
              <a:lnSpc>
                <a:spcPct val="100000"/>
              </a:lnSpc>
              <a:buNone/>
            </a:pPr>
            <a:r>
              <a:rPr lang="fr-FR" dirty="0">
                <a:solidFill>
                  <a:schemeClr val="bg1"/>
                </a:solidFill>
                <a:latin typeface="Times New Roman" panose="02020603050405020304" pitchFamily="18" charset="0"/>
                <a:cs typeface="Times New Roman" panose="02020603050405020304" pitchFamily="18" charset="0"/>
              </a:rPr>
              <a:t>Peut-être avez-vous entendu la voix de Dieu, vous invitant à faire </a:t>
            </a:r>
            <a:r>
              <a:rPr lang="fr-FR" dirty="0" err="1">
                <a:solidFill>
                  <a:schemeClr val="bg1"/>
                </a:solidFill>
                <a:latin typeface="Times New Roman" panose="02020603050405020304" pitchFamily="18" charset="0"/>
                <a:cs typeface="Times New Roman" panose="02020603050405020304" pitchFamily="18" charset="0"/>
              </a:rPr>
              <a:t>quel-que</a:t>
            </a:r>
            <a:r>
              <a:rPr lang="fr-FR" dirty="0">
                <a:solidFill>
                  <a:schemeClr val="bg1"/>
                </a:solidFill>
                <a:latin typeface="Times New Roman" panose="02020603050405020304" pitchFamily="18" charset="0"/>
                <a:cs typeface="Times New Roman" panose="02020603050405020304" pitchFamily="18" charset="0"/>
              </a:rPr>
              <a:t> chose pour Lui. Mais ensuite, un débat intérieur s’engage, style:</a:t>
            </a:r>
          </a:p>
          <a:p>
            <a:pPr>
              <a:lnSpc>
                <a:spcPct val="100000"/>
              </a:lnSpc>
            </a:pPr>
            <a:r>
              <a:rPr lang="en-US" dirty="0">
                <a:solidFill>
                  <a:schemeClr val="bg1"/>
                </a:solidFill>
                <a:latin typeface="Times New Roman" panose="02020603050405020304" pitchFamily="18" charset="0"/>
                <a:cs typeface="Times New Roman" panose="02020603050405020304" pitchFamily="18" charset="0"/>
              </a:rPr>
              <a:t>D</a:t>
            </a:r>
            <a:r>
              <a:rPr lang="en-US" cap="small" dirty="0">
                <a:solidFill>
                  <a:schemeClr val="bg1"/>
                </a:solidFill>
                <a:latin typeface="Times New Roman" panose="02020603050405020304" pitchFamily="18" charset="0"/>
                <a:cs typeface="Times New Roman" panose="02020603050405020304" pitchFamily="18" charset="0"/>
              </a:rPr>
              <a:t>ieu</a:t>
            </a:r>
            <a:r>
              <a:rPr lang="en-US" dirty="0">
                <a:solidFill>
                  <a:schemeClr val="bg1"/>
                </a:solidFill>
                <a:latin typeface="Times New Roman" panose="02020603050405020304" pitchFamily="18" charset="0"/>
                <a:cs typeface="Times New Roman" panose="02020603050405020304" pitchFamily="18" charset="0"/>
              </a:rPr>
              <a:t>: (</a:t>
            </a:r>
            <a:r>
              <a:rPr lang="fr-FR" dirty="0">
                <a:solidFill>
                  <a:schemeClr val="bg1"/>
                </a:solidFill>
                <a:latin typeface="Times New Roman" panose="02020603050405020304" pitchFamily="18" charset="0"/>
                <a:cs typeface="Times New Roman" panose="02020603050405020304" pitchFamily="18" charset="0"/>
              </a:rPr>
              <a:t>Une petite incitation à animer l’École du Sabbat alors qu’on</a:t>
            </a:r>
            <a:br>
              <a:rPr lang="fr-FR" dirty="0">
                <a:solidFill>
                  <a:schemeClr val="bg1"/>
                </a:solidFill>
                <a:latin typeface="Times New Roman" panose="02020603050405020304" pitchFamily="18" charset="0"/>
                <a:cs typeface="Times New Roman" panose="02020603050405020304" pitchFamily="18" charset="0"/>
              </a:rPr>
            </a:br>
            <a:r>
              <a:rPr lang="fr-FR" dirty="0">
                <a:solidFill>
                  <a:schemeClr val="bg1"/>
                </a:solidFill>
                <a:latin typeface="Times New Roman" panose="02020603050405020304" pitchFamily="18" charset="0"/>
                <a:cs typeface="Times New Roman" panose="02020603050405020304" pitchFamily="18" charset="0"/>
              </a:rPr>
              <a:t>            vient de vous le demander.</a:t>
            </a:r>
            <a:r>
              <a:rPr lang="en-US" dirty="0">
                <a:solidFill>
                  <a:schemeClr val="bg1"/>
                </a:solidFill>
                <a:latin typeface="Times New Roman" panose="02020603050405020304" pitchFamily="18" charset="0"/>
                <a:cs typeface="Times New Roman" panose="02020603050405020304" pitchFamily="18" charset="0"/>
              </a:rPr>
              <a:t>)</a:t>
            </a:r>
          </a:p>
          <a:p>
            <a:pPr>
              <a:lnSpc>
                <a:spcPct val="100000"/>
              </a:lnSpc>
            </a:pPr>
            <a:r>
              <a:rPr lang="en-US" dirty="0">
                <a:solidFill>
                  <a:schemeClr val="bg1"/>
                </a:solidFill>
                <a:latin typeface="Times New Roman" panose="02020603050405020304" pitchFamily="18" charset="0"/>
                <a:cs typeface="Times New Roman" panose="02020603050405020304" pitchFamily="18" charset="0"/>
              </a:rPr>
              <a:t>M</a:t>
            </a:r>
            <a:r>
              <a:rPr lang="en-US" cap="small" dirty="0">
                <a:solidFill>
                  <a:schemeClr val="bg1"/>
                </a:solidFill>
                <a:latin typeface="Times New Roman" panose="02020603050405020304" pitchFamily="18" charset="0"/>
                <a:cs typeface="Times New Roman" panose="02020603050405020304" pitchFamily="18" charset="0"/>
              </a:rPr>
              <a:t>oi</a:t>
            </a:r>
            <a:r>
              <a:rPr lang="en-US" dirty="0">
                <a:solidFill>
                  <a:schemeClr val="bg1"/>
                </a:solidFill>
                <a:latin typeface="Times New Roman" panose="02020603050405020304" pitchFamily="18" charset="0"/>
                <a:cs typeface="Times New Roman" panose="02020603050405020304" pitchFamily="18" charset="0"/>
              </a:rPr>
              <a:t>: “</a:t>
            </a:r>
            <a:r>
              <a:rPr lang="fr-FR" dirty="0">
                <a:solidFill>
                  <a:schemeClr val="bg1"/>
                </a:solidFill>
                <a:latin typeface="Times New Roman" panose="02020603050405020304" pitchFamily="18" charset="0"/>
                <a:cs typeface="Times New Roman" panose="02020603050405020304" pitchFamily="18" charset="0"/>
              </a:rPr>
              <a:t>Seigneur, tu sais que j’ai une semaine chargée devant moi et</a:t>
            </a:r>
            <a:br>
              <a:rPr lang="fr-FR" dirty="0">
                <a:solidFill>
                  <a:schemeClr val="bg1"/>
                </a:solidFill>
                <a:latin typeface="Times New Roman" panose="02020603050405020304" pitchFamily="18" charset="0"/>
                <a:cs typeface="Times New Roman" panose="02020603050405020304" pitchFamily="18" charset="0"/>
              </a:rPr>
            </a:br>
            <a:r>
              <a:rPr lang="fr-FR" dirty="0">
                <a:solidFill>
                  <a:schemeClr val="bg1"/>
                </a:solidFill>
                <a:latin typeface="Times New Roman" panose="02020603050405020304" pitchFamily="18" charset="0"/>
                <a:cs typeface="Times New Roman" panose="02020603050405020304" pitchFamily="18" charset="0"/>
              </a:rPr>
              <a:t>           que je n’ai pas de temps libre pour étudier. Je serai tellement </a:t>
            </a:r>
            <a:br>
              <a:rPr lang="fr-FR" dirty="0">
                <a:solidFill>
                  <a:schemeClr val="bg1"/>
                </a:solidFill>
                <a:latin typeface="Times New Roman" panose="02020603050405020304" pitchFamily="18" charset="0"/>
                <a:cs typeface="Times New Roman" panose="02020603050405020304" pitchFamily="18" charset="0"/>
              </a:rPr>
            </a:br>
            <a:r>
              <a:rPr lang="fr-FR" dirty="0">
                <a:solidFill>
                  <a:schemeClr val="bg1"/>
                </a:solidFill>
                <a:latin typeface="Times New Roman" panose="02020603050405020304" pitchFamily="18" charset="0"/>
                <a:cs typeface="Times New Roman" panose="02020603050405020304" pitchFamily="18" charset="0"/>
              </a:rPr>
              <a:t>           fatigué(e)  le jour du Sabbat </a:t>
            </a:r>
            <a:r>
              <a:rPr lang="en-US" dirty="0">
                <a:solidFill>
                  <a:schemeClr val="bg1"/>
                </a:solidFill>
                <a:latin typeface="Times New Roman" panose="02020603050405020304" pitchFamily="18" charset="0"/>
                <a:cs typeface="Times New Roman" panose="02020603050405020304" pitchFamily="18" charset="0"/>
              </a:rPr>
              <a:t>!” </a:t>
            </a:r>
          </a:p>
          <a:p>
            <a:pPr>
              <a:lnSpc>
                <a:spcPct val="100000"/>
              </a:lnSpc>
            </a:pPr>
            <a:r>
              <a:rPr lang="en-US" dirty="0">
                <a:solidFill>
                  <a:schemeClr val="bg1"/>
                </a:solidFill>
                <a:latin typeface="Times New Roman" panose="02020603050405020304" pitchFamily="18" charset="0"/>
                <a:cs typeface="Times New Roman" panose="02020603050405020304" pitchFamily="18" charset="0"/>
              </a:rPr>
              <a:t>OU   “</a:t>
            </a:r>
            <a:r>
              <a:rPr lang="fr-FR" dirty="0">
                <a:solidFill>
                  <a:schemeClr val="bg1"/>
                </a:solidFill>
                <a:latin typeface="Times New Roman" panose="02020603050405020304" pitchFamily="18" charset="0"/>
                <a:cs typeface="Times New Roman" panose="02020603050405020304" pitchFamily="18" charset="0"/>
              </a:rPr>
              <a:t>Seigneur, tu sais que telle ou telle personne _____________ </a:t>
            </a:r>
            <a:br>
              <a:rPr lang="fr-FR" dirty="0">
                <a:solidFill>
                  <a:schemeClr val="bg1"/>
                </a:solidFill>
                <a:latin typeface="Times New Roman" panose="02020603050405020304" pitchFamily="18" charset="0"/>
                <a:cs typeface="Times New Roman" panose="02020603050405020304" pitchFamily="18" charset="0"/>
              </a:rPr>
            </a:br>
            <a:r>
              <a:rPr lang="fr-FR" dirty="0">
                <a:solidFill>
                  <a:schemeClr val="bg1"/>
                </a:solidFill>
                <a:latin typeface="Times New Roman" panose="02020603050405020304" pitchFamily="18" charset="0"/>
                <a:cs typeface="Times New Roman" panose="02020603050405020304" pitchFamily="18" charset="0"/>
              </a:rPr>
              <a:t>          (insérez son nom) est bien meilleure pour animer. Pourquoi </a:t>
            </a:r>
            <a:br>
              <a:rPr lang="fr-FR" dirty="0">
                <a:solidFill>
                  <a:schemeClr val="bg1"/>
                </a:solidFill>
                <a:latin typeface="Times New Roman" panose="02020603050405020304" pitchFamily="18" charset="0"/>
                <a:cs typeface="Times New Roman" panose="02020603050405020304" pitchFamily="18" charset="0"/>
              </a:rPr>
            </a:br>
            <a:r>
              <a:rPr lang="fr-FR" dirty="0">
                <a:solidFill>
                  <a:schemeClr val="bg1"/>
                </a:solidFill>
                <a:latin typeface="Times New Roman" panose="02020603050405020304" pitchFamily="18" charset="0"/>
                <a:cs typeface="Times New Roman" panose="02020603050405020304" pitchFamily="18" charset="0"/>
              </a:rPr>
              <a:t>          ne pas lui demander de le faire ?</a:t>
            </a:r>
            <a:r>
              <a:rPr lang="en-US" dirty="0">
                <a:solidFill>
                  <a:schemeClr val="bg1"/>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7981943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0C6440-E834-EC94-A96A-7169F8458D67}"/>
              </a:ext>
            </a:extLst>
          </p:cNvPr>
          <p:cNvSpPr>
            <a:spLocks noGrp="1"/>
          </p:cNvSpPr>
          <p:nvPr>
            <p:ph type="title"/>
          </p:nvPr>
        </p:nvSpPr>
        <p:spPr>
          <a:xfrm>
            <a:off x="0" y="80388"/>
            <a:ext cx="10470382" cy="1487156"/>
          </a:xfrm>
        </p:spPr>
        <p:txBody>
          <a:bodyPr>
            <a:normAutofit fontScale="90000"/>
          </a:bodyPr>
          <a:lstStyle/>
          <a:p>
            <a:pPr algn="ctr"/>
            <a:r>
              <a:rPr lang="pt-BR" sz="6700" dirty="0">
                <a:solidFill>
                  <a:schemeClr val="bg1"/>
                </a:solidFill>
                <a:effectLst>
                  <a:outerShdw blurRad="38100" dist="38100" dir="2700000" algn="tl">
                    <a:srgbClr val="000000">
                      <a:alpha val="43137"/>
                    </a:srgbClr>
                  </a:outerShdw>
                </a:effectLst>
                <a:latin typeface="Rastanty Cortez" panose="02000506000000020003" pitchFamily="2" charset="0"/>
              </a:rPr>
              <a:t>OBSTACLES À L`´ÉCOUTE</a:t>
            </a:r>
            <a:br>
              <a:rPr lang="pt-BR" sz="7200" dirty="0">
                <a:solidFill>
                  <a:schemeClr val="bg1"/>
                </a:solidFill>
                <a:effectLst>
                  <a:outerShdw blurRad="38100" dist="38100" dir="2700000" algn="tl">
                    <a:srgbClr val="000000">
                      <a:alpha val="43137"/>
                    </a:srgbClr>
                  </a:outerShdw>
                </a:effectLst>
                <a:latin typeface="Rastanty Cortez" panose="02000506000000020003" pitchFamily="2" charset="0"/>
              </a:rPr>
            </a:br>
            <a:r>
              <a:rPr lang="pt-BR" sz="5600" dirty="0">
                <a:solidFill>
                  <a:schemeClr val="bg1"/>
                </a:solidFill>
                <a:effectLst>
                  <a:outerShdw blurRad="38100" dist="38100" dir="2700000" algn="tl">
                    <a:srgbClr val="000000">
                      <a:alpha val="43137"/>
                    </a:srgbClr>
                  </a:outerShdw>
                </a:effectLst>
                <a:latin typeface="+mn-lt"/>
                <a:cs typeface="Times New Roman" panose="02020603050405020304" pitchFamily="18" charset="0"/>
              </a:rPr>
              <a:t>L’ACTIVITÉ INTENSE</a:t>
            </a:r>
          </a:p>
        </p:txBody>
      </p:sp>
      <p:sp>
        <p:nvSpPr>
          <p:cNvPr id="3" name="Content Placeholder 2">
            <a:extLst>
              <a:ext uri="{FF2B5EF4-FFF2-40B4-BE49-F238E27FC236}">
                <a16:creationId xmlns:a16="http://schemas.microsoft.com/office/drawing/2014/main" id="{515998E9-A872-BDAD-BAC7-51D19DBAFB41}"/>
              </a:ext>
            </a:extLst>
          </p:cNvPr>
          <p:cNvSpPr>
            <a:spLocks noGrp="1"/>
          </p:cNvSpPr>
          <p:nvPr>
            <p:ph idx="1"/>
          </p:nvPr>
        </p:nvSpPr>
        <p:spPr>
          <a:xfrm>
            <a:off x="265546" y="2001116"/>
            <a:ext cx="9959109" cy="4351338"/>
          </a:xfrm>
        </p:spPr>
        <p:txBody>
          <a:bodyPr>
            <a:normAutofit/>
          </a:bodyPr>
          <a:lstStyle/>
          <a:p>
            <a:pPr marL="0" indent="0">
              <a:lnSpc>
                <a:spcPct val="100000"/>
              </a:lnSpc>
              <a:buNone/>
            </a:pPr>
            <a:r>
              <a:rPr lang="fr-FR" sz="3600" dirty="0">
                <a:latin typeface="Times New Roman" panose="02020603050405020304" pitchFamily="18" charset="0"/>
                <a:cs typeface="Times New Roman" panose="02020603050405020304" pitchFamily="18" charset="0"/>
              </a:rPr>
              <a:t>Dans de nombreuses sociétés à travers le monde, on voue un véritable culte à </a:t>
            </a:r>
            <a:r>
              <a:rPr lang="fr-FR" sz="3600" i="1" dirty="0">
                <a:latin typeface="Times New Roman" panose="02020603050405020304" pitchFamily="18" charset="0"/>
                <a:cs typeface="Times New Roman" panose="02020603050405020304" pitchFamily="18" charset="0"/>
              </a:rPr>
              <a:t>l'activité intense</a:t>
            </a:r>
            <a:r>
              <a:rPr lang="fr-FR" sz="3600" dirty="0">
                <a:latin typeface="Times New Roman" panose="02020603050405020304" pitchFamily="18" charset="0"/>
                <a:cs typeface="Times New Roman" panose="02020603050405020304" pitchFamily="18" charset="0"/>
              </a:rPr>
              <a:t>. Les personnes très occupées sont en quelque sorte considérées comme plus importantes que les autres</a:t>
            </a:r>
            <a:r>
              <a:rPr lang="en-US" sz="3600" dirty="0">
                <a:latin typeface="Times New Roman" panose="02020603050405020304" pitchFamily="18" charset="0"/>
                <a:cs typeface="Times New Roman" panose="02020603050405020304" pitchFamily="18" charset="0"/>
              </a:rPr>
              <a:t>. </a:t>
            </a:r>
          </a:p>
          <a:p>
            <a:pPr marL="0" indent="0">
              <a:lnSpc>
                <a:spcPct val="100000"/>
              </a:lnSpc>
              <a:buNone/>
            </a:pPr>
            <a:r>
              <a:rPr lang="fr-FR" sz="3600" dirty="0">
                <a:latin typeface="Times New Roman" panose="02020603050405020304" pitchFamily="18" charset="0"/>
                <a:cs typeface="Times New Roman" panose="02020603050405020304" pitchFamily="18" charset="0"/>
              </a:rPr>
              <a:t>Leurs agendas sont remplis tous les jours : travail, activités paroissiales, sorties entre amis et autres engagements</a:t>
            </a:r>
            <a:r>
              <a:rPr lang="en-US" sz="3600" dirty="0"/>
              <a:t>. </a:t>
            </a:r>
            <a:endParaRPr lang="pt-BR" sz="3600" dirty="0"/>
          </a:p>
        </p:txBody>
      </p:sp>
    </p:spTree>
    <p:extLst>
      <p:ext uri="{BB962C8B-B14F-4D97-AF65-F5344CB8AC3E}">
        <p14:creationId xmlns:p14="http://schemas.microsoft.com/office/powerpoint/2010/main" val="39802963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A45A96E9-579B-EB12-33D8-80C7437E56D5}"/>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1557633E-A863-977A-9FCC-BB2CCFDBE930}"/>
              </a:ext>
            </a:extLst>
          </p:cNvPr>
          <p:cNvSpPr>
            <a:spLocks noGrp="1"/>
          </p:cNvSpPr>
          <p:nvPr>
            <p:ph type="title"/>
          </p:nvPr>
        </p:nvSpPr>
        <p:spPr>
          <a:xfrm>
            <a:off x="167942" y="126909"/>
            <a:ext cx="9959108" cy="1325563"/>
          </a:xfrm>
        </p:spPr>
        <p:txBody>
          <a:bodyPr>
            <a:normAutofit fontScale="90000"/>
          </a:bodyPr>
          <a:lstStyle/>
          <a:p>
            <a:pPr algn="ctr"/>
            <a:br>
              <a:rPr lang="en-US" b="1" dirty="0">
                <a:latin typeface="Times New Roman" panose="02020603050405020304" pitchFamily="18" charset="0"/>
                <a:cs typeface="Times New Roman" panose="02020603050405020304" pitchFamily="18" charset="0"/>
              </a:rPr>
            </a:br>
            <a:br>
              <a:rPr lang="en-US" b="1" dirty="0">
                <a:latin typeface="Times New Roman" panose="02020603050405020304" pitchFamily="18" charset="0"/>
                <a:cs typeface="Times New Roman" panose="02020603050405020304" pitchFamily="18" charset="0"/>
              </a:rPr>
            </a:br>
            <a:r>
              <a:rPr lang="pt-BR" dirty="0">
                <a:effectLst>
                  <a:outerShdw blurRad="38100" dist="38100" dir="2700000" algn="tl">
                    <a:srgbClr val="000000">
                      <a:alpha val="43137"/>
                    </a:srgbClr>
                  </a:outerShdw>
                </a:effectLst>
                <a:latin typeface="Rastanty Cortez" panose="02000506000000020003" pitchFamily="2" charset="0"/>
                <a:cs typeface="Times New Roman" panose="02020603050405020304" pitchFamily="18" charset="0"/>
              </a:rPr>
              <a:t>RÉPONSES APR~ÈS AVOIR ÉCOUTÉ</a:t>
            </a:r>
            <a:br>
              <a:rPr lang="en-US" dirty="0">
                <a:latin typeface="+mn-lt"/>
                <a:cs typeface="Times New Roman" panose="02020603050405020304" pitchFamily="18" charset="0"/>
              </a:rPr>
            </a:br>
            <a:r>
              <a:rPr lang="en-US" dirty="0" err="1">
                <a:latin typeface="+mn-lt"/>
                <a:cs typeface="Times New Roman" panose="02020603050405020304" pitchFamily="18" charset="0"/>
              </a:rPr>
              <a:t>Calendrier</a:t>
            </a:r>
            <a:r>
              <a:rPr lang="en-US" dirty="0">
                <a:latin typeface="+mn-lt"/>
                <a:cs typeface="Times New Roman" panose="02020603050405020304" pitchFamily="18" charset="0"/>
              </a:rPr>
              <a:t>/Planification</a:t>
            </a:r>
            <a:br>
              <a:rPr lang="en-US" dirty="0">
                <a:latin typeface="+mn-lt"/>
              </a:rPr>
            </a:br>
            <a:br>
              <a:rPr lang="en-US" dirty="0"/>
            </a:br>
            <a:endParaRPr lang="en-US" dirty="0"/>
          </a:p>
        </p:txBody>
      </p:sp>
      <p:sp>
        <p:nvSpPr>
          <p:cNvPr id="5" name="Content Placeholder 2">
            <a:extLst>
              <a:ext uri="{FF2B5EF4-FFF2-40B4-BE49-F238E27FC236}">
                <a16:creationId xmlns:a16="http://schemas.microsoft.com/office/drawing/2014/main" id="{D2C5882E-5EEC-B048-6991-BCE991C854F5}"/>
              </a:ext>
            </a:extLst>
          </p:cNvPr>
          <p:cNvSpPr>
            <a:spLocks noGrp="1"/>
          </p:cNvSpPr>
          <p:nvPr>
            <p:ph idx="1"/>
          </p:nvPr>
        </p:nvSpPr>
        <p:spPr>
          <a:xfrm>
            <a:off x="70338" y="1848897"/>
            <a:ext cx="10309609" cy="4882194"/>
          </a:xfrm>
        </p:spPr>
        <p:txBody>
          <a:bodyPr>
            <a:normAutofit fontScale="77500" lnSpcReduction="20000"/>
          </a:bodyPr>
          <a:lstStyle/>
          <a:p>
            <a:pPr>
              <a:lnSpc>
                <a:spcPct val="120000"/>
              </a:lnSpc>
            </a:pPr>
            <a:r>
              <a:rPr lang="fr-FR" sz="4000" dirty="0">
                <a:solidFill>
                  <a:schemeClr val="bg1"/>
                </a:solidFill>
                <a:latin typeface="Times New Roman" panose="02020603050405020304" pitchFamily="18" charset="0"/>
                <a:cs typeface="Times New Roman" panose="02020603050405020304" pitchFamily="18" charset="0"/>
              </a:rPr>
              <a:t>Parfois, nous sommes tellement organisés ou nous suivons un emploi du temps tellement rigide que nous ne tolérons aucune perturbation de ce que nous avons prévu bien à l'avance.</a:t>
            </a:r>
            <a:endParaRPr lang="en-US" sz="4000" dirty="0">
              <a:solidFill>
                <a:schemeClr val="bg1"/>
              </a:solidFill>
              <a:latin typeface="Times New Roman" panose="02020603050405020304" pitchFamily="18" charset="0"/>
              <a:cs typeface="Times New Roman" panose="02020603050405020304" pitchFamily="18" charset="0"/>
            </a:endParaRPr>
          </a:p>
          <a:p>
            <a:pPr>
              <a:lnSpc>
                <a:spcPct val="120000"/>
              </a:lnSpc>
            </a:pPr>
            <a:r>
              <a:rPr lang="fr-FR" sz="4000" dirty="0">
                <a:solidFill>
                  <a:schemeClr val="bg1"/>
                </a:solidFill>
                <a:latin typeface="Times New Roman" panose="02020603050405020304" pitchFamily="18" charset="0"/>
                <a:cs typeface="Times New Roman" panose="02020603050405020304" pitchFamily="18" charset="0"/>
              </a:rPr>
              <a:t>Par conséquent, toute demande venant de Dieu reçoit la réponse suivante : </a:t>
            </a:r>
            <a:r>
              <a:rPr lang="en-US" sz="4000" dirty="0">
                <a:solidFill>
                  <a:schemeClr val="bg1"/>
                </a:solidFill>
                <a:latin typeface="Times New Roman" panose="02020603050405020304" pitchFamily="18" charset="0"/>
                <a:cs typeface="Times New Roman" panose="02020603050405020304" pitchFamily="18" charset="0"/>
              </a:rPr>
              <a:t>“</a:t>
            </a:r>
            <a:r>
              <a:rPr lang="fr-FR" sz="4000" dirty="0">
                <a:solidFill>
                  <a:schemeClr val="bg1"/>
                </a:solidFill>
                <a:latin typeface="Times New Roman" panose="02020603050405020304" pitchFamily="18" charset="0"/>
                <a:cs typeface="Times New Roman" panose="02020603050405020304" pitchFamily="18" charset="0"/>
              </a:rPr>
              <a:t>Seigneur, tu sais bien que cela ne fait pas partie de mes projets ni de mon emploi du temps. Je n'arrive tout simplement pas à trouver le temps pour ça. Ma vie et mes objectifs sont très importants, et je n'ai vraiment pas le temps de faire ça.</a:t>
            </a:r>
            <a:r>
              <a:rPr lang="en-US" sz="4000" dirty="0">
                <a:solidFill>
                  <a:schemeClr val="bg1"/>
                </a:solidFill>
                <a:latin typeface="Times New Roman" panose="02020603050405020304" pitchFamily="18" charset="0"/>
                <a:cs typeface="Times New Roman" panose="02020603050405020304" pitchFamily="18" charset="0"/>
              </a:rPr>
              <a:t>”</a:t>
            </a:r>
          </a:p>
          <a:p>
            <a:endParaRPr lang="pt-BR" sz="2400" dirty="0">
              <a:solidFill>
                <a:schemeClr val="bg1"/>
              </a:solidFill>
            </a:endParaRPr>
          </a:p>
        </p:txBody>
      </p:sp>
    </p:spTree>
    <p:extLst>
      <p:ext uri="{BB962C8B-B14F-4D97-AF65-F5344CB8AC3E}">
        <p14:creationId xmlns:p14="http://schemas.microsoft.com/office/powerpoint/2010/main" val="34280913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BBAC3582-1308-98D2-3D58-5A5524E864F6}"/>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547DEE1A-0300-8CD5-69BA-9435FBF5F458}"/>
              </a:ext>
            </a:extLst>
          </p:cNvPr>
          <p:cNvSpPr>
            <a:spLocks noGrp="1"/>
          </p:cNvSpPr>
          <p:nvPr>
            <p:ph type="title"/>
          </p:nvPr>
        </p:nvSpPr>
        <p:spPr>
          <a:xfrm>
            <a:off x="167942" y="126909"/>
            <a:ext cx="9959108" cy="1325563"/>
          </a:xfrm>
        </p:spPr>
        <p:txBody>
          <a:bodyPr>
            <a:normAutofit fontScale="90000"/>
          </a:bodyPr>
          <a:lstStyle/>
          <a:p>
            <a:pPr algn="ctr"/>
            <a:br>
              <a:rPr lang="en-US" b="1" dirty="0">
                <a:latin typeface="Times New Roman" panose="02020603050405020304" pitchFamily="18" charset="0"/>
                <a:cs typeface="Times New Roman" panose="02020603050405020304" pitchFamily="18" charset="0"/>
              </a:rPr>
            </a:br>
            <a:br>
              <a:rPr lang="en-US" b="1" dirty="0">
                <a:latin typeface="Times New Roman" panose="02020603050405020304" pitchFamily="18" charset="0"/>
                <a:cs typeface="Times New Roman" panose="02020603050405020304" pitchFamily="18" charset="0"/>
              </a:rPr>
            </a:br>
            <a:r>
              <a:rPr lang="pt-BR" dirty="0">
                <a:effectLst>
                  <a:outerShdw blurRad="38100" dist="38100" dir="2700000" algn="tl">
                    <a:srgbClr val="000000">
                      <a:alpha val="43137"/>
                    </a:srgbClr>
                  </a:outerShdw>
                </a:effectLst>
                <a:latin typeface="Rastanty Cortez" panose="02000506000000020003" pitchFamily="2" charset="0"/>
                <a:cs typeface="Times New Roman" panose="02020603050405020304" pitchFamily="18" charset="0"/>
              </a:rPr>
              <a:t>RÉPONSES APR~ÈS AVOIR ÉCOUTÉ</a:t>
            </a:r>
            <a:br>
              <a:rPr lang="en-US" dirty="0">
                <a:latin typeface="+mn-lt"/>
                <a:cs typeface="Times New Roman" panose="02020603050405020304" pitchFamily="18" charset="0"/>
              </a:rPr>
            </a:br>
            <a:r>
              <a:rPr lang="en-US" dirty="0" err="1">
                <a:latin typeface="+mn-lt"/>
                <a:cs typeface="Times New Roman" panose="02020603050405020304" pitchFamily="18" charset="0"/>
              </a:rPr>
              <a:t>Calendrier</a:t>
            </a:r>
            <a:r>
              <a:rPr lang="en-US" dirty="0">
                <a:latin typeface="+mn-lt"/>
                <a:cs typeface="Times New Roman" panose="02020603050405020304" pitchFamily="18" charset="0"/>
              </a:rPr>
              <a:t>/Planification</a:t>
            </a:r>
            <a:br>
              <a:rPr lang="en-US" dirty="0">
                <a:latin typeface="+mn-lt"/>
              </a:rPr>
            </a:br>
            <a:br>
              <a:rPr lang="en-US" dirty="0"/>
            </a:br>
            <a:endParaRPr lang="en-US" dirty="0"/>
          </a:p>
        </p:txBody>
      </p:sp>
      <p:sp>
        <p:nvSpPr>
          <p:cNvPr id="5" name="Content Placeholder 2">
            <a:extLst>
              <a:ext uri="{FF2B5EF4-FFF2-40B4-BE49-F238E27FC236}">
                <a16:creationId xmlns:a16="http://schemas.microsoft.com/office/drawing/2014/main" id="{33F0AC98-C79B-FC86-0F65-4150143620B6}"/>
              </a:ext>
            </a:extLst>
          </p:cNvPr>
          <p:cNvSpPr>
            <a:spLocks noGrp="1"/>
          </p:cNvSpPr>
          <p:nvPr>
            <p:ph idx="1"/>
          </p:nvPr>
        </p:nvSpPr>
        <p:spPr>
          <a:xfrm>
            <a:off x="70338" y="1848897"/>
            <a:ext cx="10309609" cy="4882194"/>
          </a:xfrm>
        </p:spPr>
        <p:txBody>
          <a:bodyPr>
            <a:normAutofit/>
          </a:bodyPr>
          <a:lstStyle/>
          <a:p>
            <a:pPr marL="0" indent="0">
              <a:buNone/>
            </a:pPr>
            <a:r>
              <a:rPr lang="en-US" sz="3000" b="1" dirty="0">
                <a:solidFill>
                  <a:schemeClr val="bg1"/>
                </a:solidFill>
                <a:latin typeface="Times New Roman" panose="02020603050405020304" pitchFamily="18" charset="0"/>
                <a:cs typeface="Times New Roman" panose="02020603050405020304" pitchFamily="18" charset="0"/>
              </a:rPr>
              <a:t>Je le </a:t>
            </a:r>
            <a:r>
              <a:rPr lang="en-US" sz="3000" b="1" dirty="0" err="1">
                <a:solidFill>
                  <a:schemeClr val="bg1"/>
                </a:solidFill>
                <a:latin typeface="Times New Roman" panose="02020603050405020304" pitchFamily="18" charset="0"/>
                <a:cs typeface="Times New Roman" panose="02020603050405020304" pitchFamily="18" charset="0"/>
              </a:rPr>
              <a:t>ferai</a:t>
            </a:r>
            <a:r>
              <a:rPr lang="en-US" sz="3000" b="1" dirty="0">
                <a:solidFill>
                  <a:schemeClr val="bg1"/>
                </a:solidFill>
                <a:latin typeface="Times New Roman" panose="02020603050405020304" pitchFamily="18" charset="0"/>
                <a:cs typeface="Times New Roman" panose="02020603050405020304" pitchFamily="18" charset="0"/>
              </a:rPr>
              <a:t> </a:t>
            </a:r>
            <a:r>
              <a:rPr lang="en-US" sz="3000" b="1" dirty="0" err="1">
                <a:solidFill>
                  <a:schemeClr val="bg1"/>
                </a:solidFill>
                <a:latin typeface="Times New Roman" panose="02020603050405020304" pitchFamily="18" charset="0"/>
                <a:cs typeface="Times New Roman" panose="02020603050405020304" pitchFamily="18" charset="0"/>
              </a:rPr>
              <a:t>quand</a:t>
            </a:r>
            <a:r>
              <a:rPr lang="en-US" sz="3000" b="1" dirty="0">
                <a:solidFill>
                  <a:schemeClr val="bg1"/>
                </a:solidFill>
                <a:latin typeface="Times New Roman" panose="02020603050405020304" pitchFamily="18" charset="0"/>
                <a:cs typeface="Times New Roman" panose="02020603050405020304" pitchFamily="18" charset="0"/>
              </a:rPr>
              <a:t>...</a:t>
            </a:r>
            <a:endParaRPr lang="en-US" sz="3000" dirty="0">
              <a:solidFill>
                <a:schemeClr val="bg1"/>
              </a:solidFill>
              <a:latin typeface="Times New Roman" panose="02020603050405020304" pitchFamily="18" charset="0"/>
              <a:cs typeface="Times New Roman" panose="02020603050405020304" pitchFamily="18" charset="0"/>
            </a:endParaRPr>
          </a:p>
          <a:p>
            <a:pPr marL="0" indent="0">
              <a:lnSpc>
                <a:spcPct val="100000"/>
              </a:lnSpc>
              <a:buNone/>
            </a:pPr>
            <a:r>
              <a:rPr lang="fr-FR" sz="3000" dirty="0">
                <a:solidFill>
                  <a:schemeClr val="bg1"/>
                </a:solidFill>
                <a:latin typeface="Times New Roman" panose="02020603050405020304" pitchFamily="18" charset="0"/>
                <a:cs typeface="Times New Roman" panose="02020603050405020304" pitchFamily="18" charset="0"/>
              </a:rPr>
              <a:t>Peut-être faites-vous partie de ces gens qui se disent : </a:t>
            </a:r>
            <a:r>
              <a:rPr lang="en-US" sz="3000" dirty="0">
                <a:solidFill>
                  <a:schemeClr val="bg1"/>
                </a:solidFill>
                <a:latin typeface="Times New Roman" panose="02020603050405020304" pitchFamily="18" charset="0"/>
                <a:cs typeface="Times New Roman" panose="02020603050405020304" pitchFamily="18" charset="0"/>
              </a:rPr>
              <a:t>“</a:t>
            </a:r>
            <a:r>
              <a:rPr lang="fr-FR" sz="3000" dirty="0">
                <a:solidFill>
                  <a:schemeClr val="bg1"/>
                </a:solidFill>
                <a:latin typeface="Times New Roman" panose="02020603050405020304" pitchFamily="18" charset="0"/>
                <a:cs typeface="Times New Roman" panose="02020603050405020304" pitchFamily="18" charset="0"/>
              </a:rPr>
              <a:t>Je le ferai quand</a:t>
            </a:r>
            <a:r>
              <a:rPr lang="fr-FR" sz="3000" spc="-100" dirty="0">
                <a:solidFill>
                  <a:schemeClr val="bg1"/>
                </a:solidFill>
                <a:latin typeface="Times New Roman" panose="02020603050405020304" pitchFamily="18" charset="0"/>
                <a:cs typeface="Times New Roman" panose="02020603050405020304" pitchFamily="18" charset="0"/>
              </a:rPr>
              <a:t>…</a:t>
            </a:r>
            <a:r>
              <a:rPr lang="en-US" sz="3000" dirty="0">
                <a:solidFill>
                  <a:schemeClr val="bg1"/>
                </a:solidFill>
                <a:latin typeface="Times New Roman" panose="02020603050405020304" pitchFamily="18" charset="0"/>
                <a:cs typeface="Times New Roman" panose="02020603050405020304" pitchFamily="18" charset="0"/>
              </a:rPr>
              <a:t>”</a:t>
            </a:r>
            <a:r>
              <a:rPr lang="fr-FR" sz="3000" dirty="0">
                <a:solidFill>
                  <a:schemeClr val="bg1"/>
                </a:solidFill>
                <a:latin typeface="Times New Roman" panose="02020603050405020304" pitchFamily="18" charset="0"/>
                <a:cs typeface="Times New Roman" panose="02020603050405020304" pitchFamily="18" charset="0"/>
              </a:rPr>
              <a:t> On en entend tellement ! </a:t>
            </a:r>
          </a:p>
          <a:p>
            <a:pPr marL="0" indent="0">
              <a:lnSpc>
                <a:spcPct val="100000"/>
              </a:lnSpc>
              <a:buNone/>
            </a:pPr>
            <a:r>
              <a:rPr lang="en-US" sz="3000" dirty="0">
                <a:solidFill>
                  <a:schemeClr val="bg1"/>
                </a:solidFill>
                <a:latin typeface="Times New Roman" panose="02020603050405020304" pitchFamily="18" charset="0"/>
                <a:cs typeface="Times New Roman" panose="02020603050405020304" pitchFamily="18" charset="0"/>
              </a:rPr>
              <a:t>-  “</a:t>
            </a:r>
            <a:r>
              <a:rPr lang="fr-FR" sz="3000" dirty="0">
                <a:solidFill>
                  <a:schemeClr val="bg1"/>
                </a:solidFill>
                <a:latin typeface="Times New Roman" panose="02020603050405020304" pitchFamily="18" charset="0"/>
                <a:cs typeface="Times New Roman" panose="02020603050405020304" pitchFamily="18" charset="0"/>
              </a:rPr>
              <a:t>Je le ferai quand j’aurai appris à parler avec moins d’accent</a:t>
            </a:r>
            <a:r>
              <a:rPr lang="en-US" sz="3000" dirty="0">
                <a:solidFill>
                  <a:schemeClr val="bg1"/>
                </a:solidFill>
                <a:latin typeface="Times New Roman" panose="02020603050405020304" pitchFamily="18" charset="0"/>
                <a:cs typeface="Times New Roman" panose="02020603050405020304" pitchFamily="18" charset="0"/>
              </a:rPr>
              <a:t>”</a:t>
            </a:r>
            <a:r>
              <a:rPr lang="fr-FR" sz="3000" dirty="0">
                <a:solidFill>
                  <a:schemeClr val="bg1"/>
                </a:solidFill>
                <a:latin typeface="Times New Roman" panose="02020603050405020304" pitchFamily="18" charset="0"/>
                <a:cs typeface="Times New Roman" panose="02020603050405020304" pitchFamily="18" charset="0"/>
              </a:rPr>
              <a:t>, </a:t>
            </a:r>
          </a:p>
          <a:p>
            <a:pPr marL="0" indent="0">
              <a:lnSpc>
                <a:spcPct val="100000"/>
              </a:lnSpc>
              <a:buNone/>
            </a:pPr>
            <a:r>
              <a:rPr lang="en-US" sz="3000" dirty="0">
                <a:solidFill>
                  <a:schemeClr val="bg1"/>
                </a:solidFill>
                <a:latin typeface="Times New Roman" panose="02020603050405020304" pitchFamily="18" charset="0"/>
                <a:cs typeface="Times New Roman" panose="02020603050405020304" pitchFamily="18" charset="0"/>
              </a:rPr>
              <a:t>-  “</a:t>
            </a:r>
            <a:r>
              <a:rPr lang="fr-FR" sz="3000" dirty="0">
                <a:solidFill>
                  <a:schemeClr val="bg1"/>
                </a:solidFill>
                <a:latin typeface="Times New Roman" panose="02020603050405020304" pitchFamily="18" charset="0"/>
                <a:cs typeface="Times New Roman" panose="02020603050405020304" pitchFamily="18" charset="0"/>
              </a:rPr>
              <a:t>Je le ferai quand j’aurai perdu les cinq kilos qu’il me faut </a:t>
            </a:r>
            <a:br>
              <a:rPr lang="fr-FR" sz="3000" dirty="0">
                <a:solidFill>
                  <a:schemeClr val="bg1"/>
                </a:solidFill>
                <a:latin typeface="Times New Roman" panose="02020603050405020304" pitchFamily="18" charset="0"/>
                <a:cs typeface="Times New Roman" panose="02020603050405020304" pitchFamily="18" charset="0"/>
              </a:rPr>
            </a:br>
            <a:r>
              <a:rPr lang="fr-FR" sz="3000" dirty="0">
                <a:solidFill>
                  <a:schemeClr val="bg1"/>
                </a:solidFill>
                <a:latin typeface="Times New Roman" panose="02020603050405020304" pitchFamily="18" charset="0"/>
                <a:cs typeface="Times New Roman" panose="02020603050405020304" pitchFamily="18" charset="0"/>
              </a:rPr>
              <a:t>    perdre</a:t>
            </a:r>
            <a:r>
              <a:rPr lang="en-US" sz="3000" dirty="0">
                <a:solidFill>
                  <a:schemeClr val="bg1"/>
                </a:solidFill>
                <a:latin typeface="Times New Roman" panose="02020603050405020304" pitchFamily="18" charset="0"/>
                <a:cs typeface="Times New Roman" panose="02020603050405020304" pitchFamily="18" charset="0"/>
              </a:rPr>
              <a:t>”</a:t>
            </a:r>
            <a:r>
              <a:rPr lang="fr-FR" sz="3000" dirty="0">
                <a:solidFill>
                  <a:schemeClr val="bg1"/>
                </a:solidFill>
                <a:latin typeface="Times New Roman" panose="02020603050405020304" pitchFamily="18" charset="0"/>
                <a:cs typeface="Times New Roman" panose="02020603050405020304" pitchFamily="18" charset="0"/>
              </a:rPr>
              <a:t>, ou encore </a:t>
            </a:r>
          </a:p>
          <a:p>
            <a:pPr marL="0" indent="0">
              <a:lnSpc>
                <a:spcPct val="100000"/>
              </a:lnSpc>
              <a:buNone/>
            </a:pPr>
            <a:r>
              <a:rPr lang="en-US" sz="3000" dirty="0">
                <a:solidFill>
                  <a:schemeClr val="bg1"/>
                </a:solidFill>
                <a:latin typeface="Times New Roman" panose="02020603050405020304" pitchFamily="18" charset="0"/>
                <a:cs typeface="Times New Roman" panose="02020603050405020304" pitchFamily="18" charset="0"/>
              </a:rPr>
              <a:t>-  “</a:t>
            </a:r>
            <a:r>
              <a:rPr lang="fr-FR" sz="3000" dirty="0">
                <a:solidFill>
                  <a:schemeClr val="bg1"/>
                </a:solidFill>
                <a:latin typeface="Times New Roman" panose="02020603050405020304" pitchFamily="18" charset="0"/>
                <a:cs typeface="Times New Roman" panose="02020603050405020304" pitchFamily="18" charset="0"/>
              </a:rPr>
              <a:t>Je le ferai quand mes enfants seront plus grands</a:t>
            </a:r>
            <a:r>
              <a:rPr lang="en-US" sz="3000" dirty="0">
                <a:solidFill>
                  <a:schemeClr val="bg1"/>
                </a:solidFill>
                <a:latin typeface="Times New Roman" panose="02020603050405020304" pitchFamily="18" charset="0"/>
                <a:cs typeface="Times New Roman" panose="02020603050405020304" pitchFamily="18" charset="0"/>
              </a:rPr>
              <a:t>”</a:t>
            </a:r>
            <a:r>
              <a:rPr lang="fr-FR" sz="3000" dirty="0">
                <a:solidFill>
                  <a:schemeClr val="bg1"/>
                </a:solidFill>
                <a:latin typeface="Times New Roman" panose="02020603050405020304" pitchFamily="18" charset="0"/>
                <a:cs typeface="Times New Roman" panose="02020603050405020304" pitchFamily="18" charset="0"/>
              </a:rPr>
              <a:t>, ou </a:t>
            </a:r>
          </a:p>
          <a:p>
            <a:pPr marL="0" indent="0">
              <a:lnSpc>
                <a:spcPct val="100000"/>
              </a:lnSpc>
              <a:buNone/>
            </a:pPr>
            <a:r>
              <a:rPr lang="en-US" sz="3000" dirty="0">
                <a:solidFill>
                  <a:schemeClr val="bg1"/>
                </a:solidFill>
                <a:latin typeface="Times New Roman" panose="02020603050405020304" pitchFamily="18" charset="0"/>
                <a:cs typeface="Times New Roman" panose="02020603050405020304" pitchFamily="18" charset="0"/>
              </a:rPr>
              <a:t>-  “</a:t>
            </a:r>
            <a:r>
              <a:rPr lang="fr-FR" sz="3000" dirty="0">
                <a:solidFill>
                  <a:schemeClr val="bg1"/>
                </a:solidFill>
                <a:latin typeface="Times New Roman" panose="02020603050405020304" pitchFamily="18" charset="0"/>
                <a:cs typeface="Times New Roman" panose="02020603050405020304" pitchFamily="18" charset="0"/>
              </a:rPr>
              <a:t>Je le ferai quand j’aurai suivi un cours d’art oratoire</a:t>
            </a:r>
            <a:r>
              <a:rPr lang="en-US" sz="3000" dirty="0">
                <a:solidFill>
                  <a:schemeClr val="bg1"/>
                </a:solidFill>
                <a:latin typeface="Times New Roman" panose="02020603050405020304" pitchFamily="18" charset="0"/>
                <a:cs typeface="Times New Roman" panose="02020603050405020304" pitchFamily="18" charset="0"/>
              </a:rPr>
              <a:t>”</a:t>
            </a:r>
            <a:r>
              <a:rPr lang="fr-FR" sz="3000" spc="-100" dirty="0">
                <a:solidFill>
                  <a:schemeClr val="bg1"/>
                </a:solidFill>
                <a:latin typeface="Times New Roman" panose="02020603050405020304" pitchFamily="18" charset="0"/>
                <a:cs typeface="Times New Roman" panose="02020603050405020304" pitchFamily="18" charset="0"/>
              </a:rPr>
              <a:t>…</a:t>
            </a:r>
            <a:endParaRPr lang="en-US" sz="30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068369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5A6A1A03-9CC3-C742-5A15-C92231E08241}"/>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C0962CC3-B529-1757-E08E-0A9E47E3C56D}"/>
              </a:ext>
            </a:extLst>
          </p:cNvPr>
          <p:cNvSpPr>
            <a:spLocks noGrp="1"/>
          </p:cNvSpPr>
          <p:nvPr>
            <p:ph type="title"/>
          </p:nvPr>
        </p:nvSpPr>
        <p:spPr>
          <a:xfrm>
            <a:off x="265546" y="217344"/>
            <a:ext cx="9959108" cy="1325563"/>
          </a:xfrm>
        </p:spPr>
        <p:txBody>
          <a:bodyPr>
            <a:normAutofit/>
          </a:bodyPr>
          <a:lstStyle/>
          <a:p>
            <a:r>
              <a:rPr lang="en-US" dirty="0">
                <a:latin typeface="+mn-lt"/>
                <a:cs typeface="Times New Roman" panose="02020603050405020304" pitchFamily="18" charset="0"/>
              </a:rPr>
              <a:t>Questions de Discussion</a:t>
            </a:r>
          </a:p>
        </p:txBody>
      </p:sp>
      <p:sp>
        <p:nvSpPr>
          <p:cNvPr id="5" name="Content Placeholder 2">
            <a:extLst>
              <a:ext uri="{FF2B5EF4-FFF2-40B4-BE49-F238E27FC236}">
                <a16:creationId xmlns:a16="http://schemas.microsoft.com/office/drawing/2014/main" id="{27E3CF0B-7A4D-4E9F-E25E-2B3895E2513E}"/>
              </a:ext>
            </a:extLst>
          </p:cNvPr>
          <p:cNvSpPr>
            <a:spLocks noGrp="1"/>
          </p:cNvSpPr>
          <p:nvPr>
            <p:ph idx="1"/>
          </p:nvPr>
        </p:nvSpPr>
        <p:spPr>
          <a:xfrm>
            <a:off x="70338" y="1848897"/>
            <a:ext cx="10339754" cy="4863402"/>
          </a:xfrm>
        </p:spPr>
        <p:txBody>
          <a:bodyPr>
            <a:normAutofit fontScale="92500"/>
          </a:bodyPr>
          <a:lstStyle/>
          <a:p>
            <a:pPr marL="540000" lvl="0" indent="-540000">
              <a:lnSpc>
                <a:spcPct val="110000"/>
              </a:lnSpc>
              <a:buAutoNum type="arabicParenR"/>
            </a:pPr>
            <a:r>
              <a:rPr lang="fr-FR" sz="3500" dirty="0">
                <a:solidFill>
                  <a:schemeClr val="bg1"/>
                </a:solidFill>
                <a:latin typeface="Times New Roman" panose="02020603050405020304" pitchFamily="18" charset="0"/>
                <a:cs typeface="Times New Roman" panose="02020603050405020304" pitchFamily="18" charset="0"/>
              </a:rPr>
              <a:t>Quelles sont les arguments-obstacle que vous avez eu, que ce soit avec vous-même ou avec Dieu ? Partagez-en au moins un avec le groupe</a:t>
            </a:r>
            <a:r>
              <a:rPr lang="en-US" sz="3500" dirty="0">
                <a:solidFill>
                  <a:schemeClr val="bg1"/>
                </a:solidFill>
                <a:latin typeface="Times New Roman" panose="02020603050405020304" pitchFamily="18" charset="0"/>
                <a:cs typeface="Times New Roman" panose="02020603050405020304" pitchFamily="18" charset="0"/>
              </a:rPr>
              <a:t>.</a:t>
            </a:r>
          </a:p>
          <a:p>
            <a:pPr marL="540000" lvl="0" indent="-540000">
              <a:lnSpc>
                <a:spcPct val="110000"/>
              </a:lnSpc>
              <a:buNone/>
            </a:pPr>
            <a:r>
              <a:rPr lang="en-US" sz="3500" dirty="0">
                <a:solidFill>
                  <a:schemeClr val="bg1"/>
                </a:solidFill>
                <a:latin typeface="Times New Roman" panose="02020603050405020304" pitchFamily="18" charset="0"/>
                <a:cs typeface="Times New Roman" panose="02020603050405020304" pitchFamily="18" charset="0"/>
              </a:rPr>
              <a:t>2) 	</a:t>
            </a:r>
            <a:r>
              <a:rPr lang="fr-FR" sz="3500" dirty="0">
                <a:solidFill>
                  <a:schemeClr val="bg1"/>
                </a:solidFill>
                <a:latin typeface="Times New Roman" panose="02020603050405020304" pitchFamily="18" charset="0"/>
                <a:cs typeface="Times New Roman" panose="02020603050405020304" pitchFamily="18" charset="0"/>
              </a:rPr>
              <a:t>Avez-vous du mal à faire de la place dans votre agenda pour les petites incitations spontanées du Saint-Esprit ? </a:t>
            </a:r>
            <a:br>
              <a:rPr lang="fr-FR" sz="3500" dirty="0">
                <a:solidFill>
                  <a:schemeClr val="bg1"/>
                </a:solidFill>
                <a:latin typeface="Times New Roman" panose="02020603050405020304" pitchFamily="18" charset="0"/>
                <a:cs typeface="Times New Roman" panose="02020603050405020304" pitchFamily="18" charset="0"/>
              </a:rPr>
            </a:br>
            <a:r>
              <a:rPr lang="fr-FR" sz="3500" dirty="0">
                <a:solidFill>
                  <a:schemeClr val="bg1"/>
                </a:solidFill>
                <a:latin typeface="Times New Roman" panose="02020603050405020304" pitchFamily="18" charset="0"/>
                <a:cs typeface="Times New Roman" panose="02020603050405020304" pitchFamily="18" charset="0"/>
              </a:rPr>
              <a:t>Ou auriez-vous du mal à réorganiser votre emploi du temps aujourd’hui si Dieu vous poussait à aider sœur Untel dans quelque chose ?</a:t>
            </a:r>
            <a:endParaRPr lang="en-US" sz="35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040890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E03C9ED2-68CC-AE4F-652A-F5E7344CB987}"/>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58E705D7-048B-8CDD-A4C9-CF6F8FC22568}"/>
              </a:ext>
            </a:extLst>
          </p:cNvPr>
          <p:cNvSpPr>
            <a:spLocks noGrp="1"/>
          </p:cNvSpPr>
          <p:nvPr>
            <p:ph type="title"/>
          </p:nvPr>
        </p:nvSpPr>
        <p:spPr>
          <a:xfrm>
            <a:off x="265546" y="217344"/>
            <a:ext cx="9959108" cy="1325563"/>
          </a:xfrm>
        </p:spPr>
        <p:txBody>
          <a:bodyPr>
            <a:normAutofit/>
          </a:bodyPr>
          <a:lstStyle/>
          <a:p>
            <a:r>
              <a:rPr lang="en-US" dirty="0">
                <a:latin typeface="+mn-lt"/>
                <a:cs typeface="Times New Roman" panose="02020603050405020304" pitchFamily="18" charset="0"/>
              </a:rPr>
              <a:t>Questions de Discussion</a:t>
            </a:r>
          </a:p>
        </p:txBody>
      </p:sp>
      <p:sp>
        <p:nvSpPr>
          <p:cNvPr id="5" name="Content Placeholder 2">
            <a:extLst>
              <a:ext uri="{FF2B5EF4-FFF2-40B4-BE49-F238E27FC236}">
                <a16:creationId xmlns:a16="http://schemas.microsoft.com/office/drawing/2014/main" id="{6E3EC790-6309-A7BF-74C5-E30C17329E4C}"/>
              </a:ext>
            </a:extLst>
          </p:cNvPr>
          <p:cNvSpPr>
            <a:spLocks noGrp="1"/>
          </p:cNvSpPr>
          <p:nvPr>
            <p:ph idx="1"/>
          </p:nvPr>
        </p:nvSpPr>
        <p:spPr>
          <a:xfrm>
            <a:off x="70338" y="1848897"/>
            <a:ext cx="10339754" cy="4863402"/>
          </a:xfrm>
        </p:spPr>
        <p:txBody>
          <a:bodyPr>
            <a:normAutofit/>
          </a:bodyPr>
          <a:lstStyle/>
          <a:p>
            <a:pPr marL="540000" lvl="0" indent="-540000">
              <a:lnSpc>
                <a:spcPct val="110000"/>
              </a:lnSpc>
              <a:buAutoNum type="arabicParenR" startAt="3"/>
            </a:pPr>
            <a:r>
              <a:rPr lang="fr-FR" sz="3200" dirty="0">
                <a:solidFill>
                  <a:schemeClr val="bg1"/>
                </a:solidFill>
                <a:latin typeface="Times New Roman" panose="02020603050405020304" pitchFamily="18" charset="0"/>
                <a:cs typeface="Times New Roman" panose="02020603050405020304" pitchFamily="18" charset="0"/>
              </a:rPr>
              <a:t>Auriez-vous du mal à renoncer à une sortie entre amis pour faire quelque chose que vous pensez que Dieu </a:t>
            </a:r>
            <a:br>
              <a:rPr lang="fr-FR" sz="3200" dirty="0">
                <a:solidFill>
                  <a:schemeClr val="bg1"/>
                </a:solidFill>
                <a:latin typeface="Times New Roman" panose="02020603050405020304" pitchFamily="18" charset="0"/>
                <a:cs typeface="Times New Roman" panose="02020603050405020304" pitchFamily="18" charset="0"/>
              </a:rPr>
            </a:br>
            <a:r>
              <a:rPr lang="fr-FR" sz="3200" dirty="0">
                <a:solidFill>
                  <a:schemeClr val="bg1"/>
                </a:solidFill>
                <a:latin typeface="Times New Roman" panose="02020603050405020304" pitchFamily="18" charset="0"/>
                <a:cs typeface="Times New Roman" panose="02020603050405020304" pitchFamily="18" charset="0"/>
              </a:rPr>
              <a:t>vous appelle à faire à la place ?</a:t>
            </a:r>
          </a:p>
          <a:p>
            <a:pPr marL="540000" indent="-540000">
              <a:lnSpc>
                <a:spcPct val="110000"/>
              </a:lnSpc>
              <a:buFont typeface="Arial" panose="020B0604020202020204" pitchFamily="34" charset="0"/>
              <a:buAutoNum type="arabicParenR" startAt="3"/>
            </a:pPr>
            <a:r>
              <a:rPr lang="fr-FR" sz="3200" dirty="0">
                <a:solidFill>
                  <a:schemeClr val="bg1"/>
                </a:solidFill>
                <a:latin typeface="Times New Roman" panose="02020603050405020304" pitchFamily="18" charset="0"/>
                <a:cs typeface="Times New Roman" panose="02020603050405020304" pitchFamily="18" charset="0"/>
              </a:rPr>
              <a:t>D'une manière plus générale, avez-vous tellement </a:t>
            </a:r>
            <a:br>
              <a:rPr lang="fr-FR" sz="3200" dirty="0">
                <a:solidFill>
                  <a:schemeClr val="bg1"/>
                </a:solidFill>
                <a:latin typeface="Times New Roman" panose="02020603050405020304" pitchFamily="18" charset="0"/>
                <a:cs typeface="Times New Roman" panose="02020603050405020304" pitchFamily="18" charset="0"/>
              </a:rPr>
            </a:br>
            <a:r>
              <a:rPr lang="fr-FR" sz="3200" dirty="0">
                <a:solidFill>
                  <a:schemeClr val="bg1"/>
                </a:solidFill>
                <a:latin typeface="Times New Roman" panose="02020603050405020304" pitchFamily="18" charset="0"/>
                <a:cs typeface="Times New Roman" panose="02020603050405020304" pitchFamily="18" charset="0"/>
              </a:rPr>
              <a:t>planifié votre vie dans une certaine direction que </a:t>
            </a:r>
            <a:br>
              <a:rPr lang="fr-FR" sz="3200" dirty="0">
                <a:solidFill>
                  <a:schemeClr val="bg1"/>
                </a:solidFill>
                <a:latin typeface="Times New Roman" panose="02020603050405020304" pitchFamily="18" charset="0"/>
                <a:cs typeface="Times New Roman" panose="02020603050405020304" pitchFamily="18" charset="0"/>
              </a:rPr>
            </a:br>
            <a:r>
              <a:rPr lang="fr-FR" sz="3200" dirty="0">
                <a:solidFill>
                  <a:schemeClr val="bg1"/>
                </a:solidFill>
                <a:latin typeface="Times New Roman" panose="02020603050405020304" pitchFamily="18" charset="0"/>
                <a:cs typeface="Times New Roman" panose="02020603050405020304" pitchFamily="18" charset="0"/>
              </a:rPr>
              <a:t>si Dieu vous appelait à changer de cap, vous ne seriez </a:t>
            </a:r>
            <a:br>
              <a:rPr lang="fr-FR" sz="3200" dirty="0">
                <a:solidFill>
                  <a:schemeClr val="bg1"/>
                </a:solidFill>
                <a:latin typeface="Times New Roman" panose="02020603050405020304" pitchFamily="18" charset="0"/>
                <a:cs typeface="Times New Roman" panose="02020603050405020304" pitchFamily="18" charset="0"/>
              </a:rPr>
            </a:br>
            <a:r>
              <a:rPr lang="fr-FR" sz="3200" dirty="0">
                <a:solidFill>
                  <a:schemeClr val="bg1"/>
                </a:solidFill>
                <a:latin typeface="Times New Roman" panose="02020603050405020304" pitchFamily="18" charset="0"/>
                <a:cs typeface="Times New Roman" panose="02020603050405020304" pitchFamily="18" charset="0"/>
              </a:rPr>
              <a:t>pas disposée à le faire ?</a:t>
            </a:r>
            <a:r>
              <a:rPr lang="en-US" sz="3200" dirty="0">
                <a:solidFill>
                  <a:schemeClr val="bg1"/>
                </a:solidFill>
                <a:latin typeface="Times New Roman" panose="02020603050405020304" pitchFamily="18" charset="0"/>
                <a:cs typeface="Times New Roman" panose="02020603050405020304" pitchFamily="18" charset="0"/>
              </a:rPr>
              <a:t> </a:t>
            </a:r>
          </a:p>
          <a:p>
            <a:pPr marL="540000" lvl="0" indent="-540000">
              <a:lnSpc>
                <a:spcPct val="110000"/>
              </a:lnSpc>
              <a:buAutoNum type="arabicParenR" startAt="3"/>
            </a:pPr>
            <a:endParaRPr lang="en-US" sz="35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398231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A42C3919-65EB-B3E8-E360-4CB5148FBA89}"/>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E68DE7F5-48B2-686C-D44C-B0B77A8E65D5}"/>
              </a:ext>
            </a:extLst>
          </p:cNvPr>
          <p:cNvSpPr>
            <a:spLocks noGrp="1"/>
          </p:cNvSpPr>
          <p:nvPr>
            <p:ph type="title"/>
          </p:nvPr>
        </p:nvSpPr>
        <p:spPr>
          <a:xfrm>
            <a:off x="265546" y="217344"/>
            <a:ext cx="9959108" cy="1325563"/>
          </a:xfrm>
        </p:spPr>
        <p:txBody>
          <a:bodyPr>
            <a:normAutofit/>
          </a:bodyPr>
          <a:lstStyle/>
          <a:p>
            <a:r>
              <a:rPr lang="en-US" dirty="0">
                <a:latin typeface="+mn-lt"/>
                <a:cs typeface="Times New Roman" panose="02020603050405020304" pitchFamily="18" charset="0"/>
              </a:rPr>
              <a:t>Questions de Discussion</a:t>
            </a:r>
          </a:p>
        </p:txBody>
      </p:sp>
      <p:sp>
        <p:nvSpPr>
          <p:cNvPr id="5" name="Content Placeholder 2">
            <a:extLst>
              <a:ext uri="{FF2B5EF4-FFF2-40B4-BE49-F238E27FC236}">
                <a16:creationId xmlns:a16="http://schemas.microsoft.com/office/drawing/2014/main" id="{BB4BE918-9C2C-B02A-294D-884C9EBADAE5}"/>
              </a:ext>
            </a:extLst>
          </p:cNvPr>
          <p:cNvSpPr>
            <a:spLocks noGrp="1"/>
          </p:cNvSpPr>
          <p:nvPr>
            <p:ph idx="1"/>
          </p:nvPr>
        </p:nvSpPr>
        <p:spPr>
          <a:xfrm>
            <a:off x="70338" y="1848897"/>
            <a:ext cx="10339754" cy="4863402"/>
          </a:xfrm>
        </p:spPr>
        <p:txBody>
          <a:bodyPr>
            <a:normAutofit/>
          </a:bodyPr>
          <a:lstStyle/>
          <a:p>
            <a:pPr marL="540000" lvl="0" indent="-540000">
              <a:lnSpc>
                <a:spcPct val="100000"/>
              </a:lnSpc>
              <a:buNone/>
            </a:pPr>
            <a:endParaRPr lang="en-US" sz="3600" dirty="0">
              <a:solidFill>
                <a:schemeClr val="bg1"/>
              </a:solidFill>
              <a:latin typeface="Times New Roman" panose="02020603050405020304" pitchFamily="18" charset="0"/>
              <a:cs typeface="Times New Roman" panose="02020603050405020304" pitchFamily="18" charset="0"/>
            </a:endParaRPr>
          </a:p>
          <a:p>
            <a:pPr marL="540000" lvl="0" indent="-540000">
              <a:lnSpc>
                <a:spcPct val="100000"/>
              </a:lnSpc>
              <a:buNone/>
            </a:pPr>
            <a:r>
              <a:rPr lang="en-US" sz="3600" dirty="0">
                <a:solidFill>
                  <a:schemeClr val="bg1"/>
                </a:solidFill>
                <a:latin typeface="Times New Roman" panose="02020603050405020304" pitchFamily="18" charset="0"/>
                <a:cs typeface="Times New Roman" panose="02020603050405020304" pitchFamily="18" charset="0"/>
              </a:rPr>
              <a:t>5) 	</a:t>
            </a:r>
            <a:r>
              <a:rPr lang="fr-FR" sz="3600" dirty="0">
                <a:solidFill>
                  <a:schemeClr val="bg1"/>
                </a:solidFill>
                <a:latin typeface="Times New Roman" panose="02020603050405020304" pitchFamily="18" charset="0"/>
                <a:cs typeface="Times New Roman" panose="02020603050405020304" pitchFamily="18" charset="0"/>
              </a:rPr>
              <a:t>Vous est-il déjà arrivé d'avoir des pensées du genre </a:t>
            </a:r>
            <a:r>
              <a:rPr lang="en-US" sz="3600" dirty="0">
                <a:solidFill>
                  <a:schemeClr val="bg1"/>
                </a:solidFill>
                <a:latin typeface="Times New Roman" panose="02020603050405020304" pitchFamily="18" charset="0"/>
                <a:cs typeface="Times New Roman" panose="02020603050405020304" pitchFamily="18" charset="0"/>
              </a:rPr>
              <a:t>“</a:t>
            </a:r>
            <a:r>
              <a:rPr lang="fr-FR" sz="3600" dirty="0">
                <a:solidFill>
                  <a:schemeClr val="bg1"/>
                </a:solidFill>
                <a:latin typeface="Times New Roman" panose="02020603050405020304" pitchFamily="18" charset="0"/>
                <a:cs typeface="Times New Roman" panose="02020603050405020304" pitchFamily="18" charset="0"/>
              </a:rPr>
              <a:t>Je le ferai quand…</a:t>
            </a:r>
            <a:r>
              <a:rPr lang="en-US" sz="3600" dirty="0">
                <a:solidFill>
                  <a:schemeClr val="bg1"/>
                </a:solidFill>
                <a:latin typeface="Times New Roman" panose="02020603050405020304" pitchFamily="18" charset="0"/>
                <a:cs typeface="Times New Roman" panose="02020603050405020304" pitchFamily="18" charset="0"/>
              </a:rPr>
              <a:t>”</a:t>
            </a:r>
            <a:r>
              <a:rPr lang="fr-FR" sz="3600" dirty="0">
                <a:solidFill>
                  <a:schemeClr val="bg1"/>
                </a:solidFill>
                <a:latin typeface="Times New Roman" panose="02020603050405020304" pitchFamily="18" charset="0"/>
                <a:cs typeface="Times New Roman" panose="02020603050405020304" pitchFamily="18" charset="0"/>
              </a:rPr>
              <a:t> ? </a:t>
            </a:r>
            <a:br>
              <a:rPr lang="fr-FR" sz="3600" dirty="0">
                <a:solidFill>
                  <a:schemeClr val="bg1"/>
                </a:solidFill>
                <a:latin typeface="Times New Roman" panose="02020603050405020304" pitchFamily="18" charset="0"/>
                <a:cs typeface="Times New Roman" panose="02020603050405020304" pitchFamily="18" charset="0"/>
              </a:rPr>
            </a:br>
            <a:r>
              <a:rPr lang="fr-FR" sz="3600" dirty="0">
                <a:solidFill>
                  <a:schemeClr val="bg1"/>
                </a:solidFill>
                <a:latin typeface="Times New Roman" panose="02020603050405020304" pitchFamily="18" charset="0"/>
                <a:cs typeface="Times New Roman" panose="02020603050405020304" pitchFamily="18" charset="0"/>
              </a:rPr>
              <a:t>Si oui, quelles étaient-elles ?</a:t>
            </a:r>
            <a:endParaRPr lang="en-US" sz="3600" dirty="0">
              <a:solidFill>
                <a:schemeClr val="bg1"/>
              </a:solidFill>
              <a:latin typeface="Times New Roman" panose="02020603050405020304" pitchFamily="18" charset="0"/>
              <a:cs typeface="Times New Roman" panose="02020603050405020304" pitchFamily="18" charset="0"/>
            </a:endParaRPr>
          </a:p>
          <a:p>
            <a:endParaRPr lang="pt-BR" sz="2400" dirty="0">
              <a:solidFill>
                <a:schemeClr val="bg1"/>
              </a:solidFill>
            </a:endParaRPr>
          </a:p>
        </p:txBody>
      </p:sp>
    </p:spTree>
    <p:extLst>
      <p:ext uri="{BB962C8B-B14F-4D97-AF65-F5344CB8AC3E}">
        <p14:creationId xmlns:p14="http://schemas.microsoft.com/office/powerpoint/2010/main" val="325679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B1F55A80-1517-CA1E-1592-E61D4CCDD3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52DB43C-5D37-2B85-64B8-B40471F26386}"/>
              </a:ext>
            </a:extLst>
          </p:cNvPr>
          <p:cNvSpPr>
            <a:spLocks noGrp="1"/>
          </p:cNvSpPr>
          <p:nvPr>
            <p:ph type="title"/>
          </p:nvPr>
        </p:nvSpPr>
        <p:spPr>
          <a:xfrm>
            <a:off x="-45218" y="-1"/>
            <a:ext cx="10470382" cy="1702965"/>
          </a:xfrm>
        </p:spPr>
        <p:txBody>
          <a:bodyPr>
            <a:noAutofit/>
          </a:bodyPr>
          <a:lstStyle/>
          <a:p>
            <a:pPr algn="ct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r>
              <a:rPr lang="pt-BR" sz="6000" b="1" spc="100" dirty="0">
                <a:solidFill>
                  <a:schemeClr val="bg1"/>
                </a:solidFill>
                <a:effectLst>
                  <a:outerShdw blurRad="38100" dist="38100" dir="2700000" algn="tl">
                    <a:srgbClr val="000000">
                      <a:alpha val="43137"/>
                    </a:srgbClr>
                  </a:outerShdw>
                </a:effectLst>
                <a:latin typeface="Rastanty Cortez" panose="02000506000000020003" pitchFamily="2" charset="0"/>
              </a:rPr>
              <a:t>CONCLUSION</a:t>
            </a:r>
            <a:br>
              <a:rPr lang="en-US" sz="2800" dirty="0"/>
            </a:br>
            <a:endParaRPr lang="pt-BR" sz="48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2A30164A-0ECE-FA85-3B00-23DA258FABF5}"/>
              </a:ext>
            </a:extLst>
          </p:cNvPr>
          <p:cNvSpPr>
            <a:spLocks noGrp="1"/>
          </p:cNvSpPr>
          <p:nvPr>
            <p:ph idx="1"/>
          </p:nvPr>
        </p:nvSpPr>
        <p:spPr>
          <a:xfrm>
            <a:off x="45217" y="1932986"/>
            <a:ext cx="10379947" cy="5069393"/>
          </a:xfrm>
        </p:spPr>
        <p:txBody>
          <a:bodyPr>
            <a:normAutofit/>
          </a:bodyPr>
          <a:lstStyle/>
          <a:p>
            <a:pPr marL="457200" lvl="1" indent="0">
              <a:lnSpc>
                <a:spcPct val="100000"/>
              </a:lnSpc>
              <a:buNone/>
            </a:pPr>
            <a:r>
              <a:rPr lang="fr-FR" sz="3600" dirty="0">
                <a:latin typeface="Times New Roman" panose="02020603050405020304" pitchFamily="18" charset="0"/>
                <a:cs typeface="Times New Roman" panose="02020603050405020304" pitchFamily="18" charset="0"/>
              </a:rPr>
              <a:t>Après avoir discuté de la manière de créer des occasions d’écouter la voix de Dieu, et après avoir pris connaissance de tous les arguments et obstacles qui nous empêchent de Lui répondre favorablement, prions ensemble pour que le Saint-Esprit guide nos cœurs jusqu’à ce que nous soyons prêtes à 100 % </a:t>
            </a:r>
            <a:br>
              <a:rPr lang="fr-FR" sz="3600" dirty="0">
                <a:latin typeface="Times New Roman" panose="02020603050405020304" pitchFamily="18" charset="0"/>
                <a:cs typeface="Times New Roman" panose="02020603050405020304" pitchFamily="18" charset="0"/>
              </a:rPr>
            </a:br>
            <a:r>
              <a:rPr lang="fr-FR" sz="3600" dirty="0">
                <a:latin typeface="Times New Roman" panose="02020603050405020304" pitchFamily="18" charset="0"/>
                <a:cs typeface="Times New Roman" panose="02020603050405020304" pitchFamily="18" charset="0"/>
              </a:rPr>
              <a:t>à dire</a:t>
            </a:r>
            <a:r>
              <a:rPr lang="en-US" sz="3600" dirty="0">
                <a:latin typeface="Times New Roman" panose="02020603050405020304" pitchFamily="18" charset="0"/>
                <a:cs typeface="Times New Roman" panose="02020603050405020304" pitchFamily="18" charset="0"/>
              </a:rPr>
              <a:t>,</a:t>
            </a:r>
            <a:r>
              <a:rPr lang="en-US" sz="3600" i="1" dirty="0">
                <a:latin typeface="Times New Roman" panose="02020603050405020304" pitchFamily="18" charset="0"/>
                <a:cs typeface="Times New Roman" panose="02020603050405020304" pitchFamily="18" charset="0"/>
              </a:rPr>
              <a:t> </a:t>
            </a:r>
            <a:r>
              <a:rPr lang="en-US" sz="3600" dirty="0">
                <a:latin typeface="Times New Roman" panose="02020603050405020304" pitchFamily="18" charset="0"/>
                <a:cs typeface="Times New Roman" panose="02020603050405020304" pitchFamily="18" charset="0"/>
              </a:rPr>
              <a:t>“</a:t>
            </a:r>
            <a:r>
              <a:rPr lang="en-US" sz="3600" i="1" dirty="0" err="1">
                <a:latin typeface="Times New Roman" panose="02020603050405020304" pitchFamily="18" charset="0"/>
                <a:cs typeface="Times New Roman" panose="02020603050405020304" pitchFamily="18" charset="0"/>
              </a:rPr>
              <a:t>Henani</a:t>
            </a:r>
            <a:r>
              <a:rPr lang="en-US" sz="3600" dirty="0">
                <a:latin typeface="Times New Roman" panose="02020603050405020304" pitchFamily="18" charset="0"/>
                <a:cs typeface="Times New Roman" panose="02020603050405020304" pitchFamily="18" charset="0"/>
              </a:rPr>
              <a:t>, </a:t>
            </a:r>
            <a:r>
              <a:rPr lang="fr-FR" sz="3600" dirty="0">
                <a:latin typeface="Times New Roman" panose="02020603050405020304" pitchFamily="18" charset="0"/>
                <a:cs typeface="Times New Roman" panose="02020603050405020304" pitchFamily="18" charset="0"/>
              </a:rPr>
              <a:t>me voici, prête à faire tout ce que Tu me demanderas</a:t>
            </a:r>
            <a:r>
              <a:rPr lang="en-US" sz="3600" dirty="0">
                <a:latin typeface="Times New Roman" panose="02020603050405020304" pitchFamily="18" charset="0"/>
                <a:cs typeface="Times New Roman" panose="02020603050405020304" pitchFamily="18" charset="0"/>
              </a:rPr>
              <a:t>.” </a:t>
            </a:r>
          </a:p>
          <a:p>
            <a:endParaRPr lang="en-US" dirty="0"/>
          </a:p>
        </p:txBody>
      </p:sp>
    </p:spTree>
    <p:extLst>
      <p:ext uri="{BB962C8B-B14F-4D97-AF65-F5344CB8AC3E}">
        <p14:creationId xmlns:p14="http://schemas.microsoft.com/office/powerpoint/2010/main" val="31618691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3AC34A15-7334-C472-4C73-ED43E9D371B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6D9BDE6-5252-FF37-837A-41C29713CA61}"/>
              </a:ext>
            </a:extLst>
          </p:cNvPr>
          <p:cNvSpPr>
            <a:spLocks noGrp="1"/>
          </p:cNvSpPr>
          <p:nvPr>
            <p:ph type="title"/>
          </p:nvPr>
        </p:nvSpPr>
        <p:spPr>
          <a:xfrm>
            <a:off x="0" y="80388"/>
            <a:ext cx="10470382" cy="1487156"/>
          </a:xfrm>
        </p:spPr>
        <p:txBody>
          <a:bodyPr>
            <a:noAutofit/>
          </a:bodyPr>
          <a:lstStyle/>
          <a:p>
            <a:pPr algn="ct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r>
              <a:rPr lang="pt-BR" sz="6000" b="1" spc="100" dirty="0">
                <a:solidFill>
                  <a:schemeClr val="bg1"/>
                </a:solidFill>
                <a:effectLst>
                  <a:outerShdw blurRad="38100" dist="38100" dir="2700000" algn="tl">
                    <a:srgbClr val="000000">
                      <a:alpha val="43137"/>
                    </a:srgbClr>
                  </a:outerShdw>
                </a:effectLst>
                <a:latin typeface="Rastanty Cortez" panose="02000506000000020003" pitchFamily="2" charset="0"/>
              </a:rPr>
              <a:t>CONCLUSION</a:t>
            </a:r>
            <a:br>
              <a:rPr lang="en-US" dirty="0"/>
            </a:br>
            <a:br>
              <a:rPr lang="en-US" dirty="0"/>
            </a:br>
            <a:br>
              <a:rPr lang="en-US" dirty="0"/>
            </a:br>
            <a:br>
              <a:rPr lang="en-US" dirty="0"/>
            </a:br>
            <a:br>
              <a:rPr lang="en-US" sz="2800" dirty="0"/>
            </a:br>
            <a:br>
              <a:rPr lang="en-US" sz="2800" dirty="0"/>
            </a:br>
            <a:endParaRPr lang="pt-BR" sz="48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193778BA-4C69-893E-AA2B-2E9A0B4E36CD}"/>
              </a:ext>
            </a:extLst>
          </p:cNvPr>
          <p:cNvSpPr>
            <a:spLocks noGrp="1"/>
          </p:cNvSpPr>
          <p:nvPr>
            <p:ph idx="1"/>
          </p:nvPr>
        </p:nvSpPr>
        <p:spPr>
          <a:xfrm>
            <a:off x="343949" y="1788607"/>
            <a:ext cx="10035998" cy="5069393"/>
          </a:xfrm>
        </p:spPr>
        <p:txBody>
          <a:bodyPr>
            <a:normAutofit/>
          </a:bodyPr>
          <a:lstStyle/>
          <a:p>
            <a:pPr marL="0" indent="0">
              <a:buNone/>
            </a:pPr>
            <a:endParaRPr lang="fr-CH" sz="2000" dirty="0">
              <a:latin typeface="Times New Roman" panose="02020603050405020304" pitchFamily="18" charset="0"/>
              <a:cs typeface="Times New Roman" panose="02020603050405020304" pitchFamily="18" charset="0"/>
            </a:endParaRPr>
          </a:p>
          <a:p>
            <a:pPr marL="0" indent="0">
              <a:lnSpc>
                <a:spcPct val="100000"/>
              </a:lnSpc>
              <a:buNone/>
            </a:pPr>
            <a:r>
              <a:rPr lang="fr-FR" sz="4000" dirty="0">
                <a:latin typeface="Times New Roman" panose="02020603050405020304" pitchFamily="18" charset="0"/>
                <a:cs typeface="Times New Roman" panose="02020603050405020304" pitchFamily="18" charset="0"/>
              </a:rPr>
              <a:t>Je vous invite toutes à vous engager à faire preuve de cette bonne volonté</a:t>
            </a:r>
            <a:r>
              <a:rPr lang="fr-FR" sz="4000" spc="-100" dirty="0">
                <a:latin typeface="Times New Roman" panose="02020603050405020304" pitchFamily="18" charset="0"/>
                <a:cs typeface="Times New Roman" panose="02020603050405020304" pitchFamily="18" charset="0"/>
              </a:rPr>
              <a:t>…</a:t>
            </a:r>
            <a:r>
              <a:rPr lang="fr-FR" sz="4000" dirty="0">
                <a:latin typeface="Times New Roman" panose="02020603050405020304" pitchFamily="18" charset="0"/>
                <a:cs typeface="Times New Roman" panose="02020603050405020304" pitchFamily="18" charset="0"/>
              </a:rPr>
              <a:t> et peut-être </a:t>
            </a:r>
            <a:br>
              <a:rPr lang="fr-FR" sz="4000" dirty="0">
                <a:latin typeface="Times New Roman" panose="02020603050405020304" pitchFamily="18" charset="0"/>
                <a:cs typeface="Times New Roman" panose="02020603050405020304" pitchFamily="18" charset="0"/>
              </a:rPr>
            </a:br>
            <a:r>
              <a:rPr lang="fr-FR" sz="4000" dirty="0">
                <a:latin typeface="Times New Roman" panose="02020603050405020304" pitchFamily="18" charset="0"/>
                <a:cs typeface="Times New Roman" panose="02020603050405020304" pitchFamily="18" charset="0"/>
              </a:rPr>
              <a:t>à écrire sur la page de garde de votre Bible, comme je l’ai fait il y a des années : </a:t>
            </a:r>
            <a:br>
              <a:rPr lang="fr-FR" sz="4000" dirty="0">
                <a:latin typeface="Times New Roman" panose="02020603050405020304" pitchFamily="18" charset="0"/>
                <a:cs typeface="Times New Roman" panose="02020603050405020304" pitchFamily="18" charset="0"/>
              </a:rPr>
            </a:br>
            <a:r>
              <a:rPr lang="fr-FR" sz="4000" dirty="0">
                <a:latin typeface="Times New Roman" panose="02020603050405020304" pitchFamily="18" charset="0"/>
                <a:cs typeface="Times New Roman" panose="02020603050405020304" pitchFamily="18" charset="0"/>
              </a:rPr>
              <a:t>         </a:t>
            </a:r>
            <a:r>
              <a:rPr lang="en-US" sz="4000" dirty="0">
                <a:latin typeface="Times New Roman" panose="02020603050405020304" pitchFamily="18" charset="0"/>
                <a:cs typeface="Times New Roman" panose="02020603050405020304" pitchFamily="18" charset="0"/>
              </a:rPr>
              <a:t>“</a:t>
            </a:r>
            <a:r>
              <a:rPr lang="fr-FR" sz="4000" dirty="0">
                <a:latin typeface="Times New Roman" panose="02020603050405020304" pitchFamily="18" charset="0"/>
                <a:cs typeface="Times New Roman" panose="02020603050405020304" pitchFamily="18" charset="0"/>
              </a:rPr>
              <a:t>ME VOICI !</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ou</a:t>
            </a:r>
            <a:r>
              <a:rPr lang="en-US" sz="4000" dirty="0">
                <a:latin typeface="Times New Roman" panose="02020603050405020304" pitchFamily="18" charset="0"/>
                <a:cs typeface="Times New Roman" panose="02020603050405020304" pitchFamily="18" charset="0"/>
              </a:rPr>
              <a:t> “</a:t>
            </a:r>
            <a:r>
              <a:rPr lang="fr-FR" sz="4000" dirty="0">
                <a:latin typeface="Times New Roman" panose="02020603050405020304" pitchFamily="18" charset="0"/>
                <a:cs typeface="Times New Roman" panose="02020603050405020304" pitchFamily="18" charset="0"/>
              </a:rPr>
              <a:t>JE SUIS PRÊTE !</a:t>
            </a:r>
            <a:r>
              <a:rPr lang="en-US" sz="4000" dirty="0">
                <a:latin typeface="Times New Roman" panose="02020603050405020304" pitchFamily="18" charset="0"/>
                <a:cs typeface="Times New Roman" panose="02020603050405020304" pitchFamily="18" charset="0"/>
              </a:rPr>
              <a:t>”</a:t>
            </a:r>
            <a:br>
              <a:rPr lang="fr-FR" sz="4000" dirty="0">
                <a:latin typeface="Times New Roman" panose="02020603050405020304" pitchFamily="18" charset="0"/>
                <a:cs typeface="Times New Roman" panose="02020603050405020304" pitchFamily="18" charset="0"/>
              </a:rPr>
            </a:br>
            <a:r>
              <a:rPr lang="fr-FR" sz="4000" dirty="0">
                <a:latin typeface="Times New Roman" panose="02020603050405020304" pitchFamily="18" charset="0"/>
                <a:cs typeface="Times New Roman" panose="02020603050405020304" pitchFamily="18" charset="0"/>
              </a:rPr>
              <a:t>N’oubliez pas de signer et de dater !</a:t>
            </a:r>
            <a:r>
              <a:rPr lang="en-US" sz="4000" i="1" dirty="0">
                <a:latin typeface="Times New Roman" panose="02020603050405020304" pitchFamily="18" charset="0"/>
                <a:cs typeface="Times New Roman" panose="02020603050405020304" pitchFamily="18" charset="0"/>
              </a:rPr>
              <a:t> </a:t>
            </a:r>
            <a:br>
              <a:rPr lang="en-US" sz="4000" i="1" dirty="0">
                <a:latin typeface="Times New Roman" panose="02020603050405020304" pitchFamily="18" charset="0"/>
                <a:cs typeface="Times New Roman" panose="02020603050405020304" pitchFamily="18" charset="0"/>
              </a:rPr>
            </a:br>
            <a:r>
              <a:rPr lang="en-US" sz="4000" i="1" dirty="0">
                <a:latin typeface="Times New Roman" panose="02020603050405020304" pitchFamily="18" charset="0"/>
                <a:cs typeface="Times New Roman" panose="02020603050405020304" pitchFamily="18" charset="0"/>
              </a:rPr>
              <a:t>                                  </a:t>
            </a:r>
            <a:r>
              <a:rPr lang="en-US" sz="4000" b="1" i="1" dirty="0" err="1">
                <a:latin typeface="Times New Roman" panose="02020603050405020304" pitchFamily="18" charset="0"/>
                <a:cs typeface="Times New Roman" panose="02020603050405020304" pitchFamily="18" charset="0"/>
              </a:rPr>
              <a:t>Henani</a:t>
            </a:r>
            <a:endParaRPr lang="en-US" sz="4000" b="1" dirty="0">
              <a:latin typeface="Times New Roman" panose="02020603050405020304" pitchFamily="18" charset="0"/>
              <a:cs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37179032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CD0FD0D8-1F9A-B501-D34F-F24E0E97F19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BCED9AD-ABB6-013C-4417-B98CF46CCA97}"/>
              </a:ext>
            </a:extLst>
          </p:cNvPr>
          <p:cNvSpPr>
            <a:spLocks noGrp="1"/>
          </p:cNvSpPr>
          <p:nvPr>
            <p:ph type="title"/>
          </p:nvPr>
        </p:nvSpPr>
        <p:spPr>
          <a:xfrm>
            <a:off x="0" y="80388"/>
            <a:ext cx="10470382" cy="1487156"/>
          </a:xfrm>
        </p:spPr>
        <p:txBody>
          <a:bodyPr>
            <a:normAutofit fontScale="90000"/>
          </a:bodyPr>
          <a:lstStyle/>
          <a:p>
            <a:pPr algn="ctr"/>
            <a:r>
              <a:rPr lang="pt-BR" sz="6700" dirty="0">
                <a:solidFill>
                  <a:schemeClr val="bg1"/>
                </a:solidFill>
                <a:effectLst>
                  <a:outerShdw blurRad="38100" dist="38100" dir="2700000" algn="tl">
                    <a:srgbClr val="000000">
                      <a:alpha val="43137"/>
                    </a:srgbClr>
                  </a:outerShdw>
                </a:effectLst>
                <a:latin typeface="Rastanty Cortez" panose="02000506000000020003" pitchFamily="2" charset="0"/>
              </a:rPr>
              <a:t>OBSTACLES À L`´ÉCOUTE</a:t>
            </a:r>
            <a:br>
              <a:rPr lang="pt-BR" sz="7200" dirty="0">
                <a:solidFill>
                  <a:schemeClr val="bg1"/>
                </a:solidFill>
                <a:effectLst>
                  <a:outerShdw blurRad="38100" dist="38100" dir="2700000" algn="tl">
                    <a:srgbClr val="000000">
                      <a:alpha val="43137"/>
                    </a:srgbClr>
                  </a:outerShdw>
                </a:effectLst>
                <a:latin typeface="Rastanty Cortez" panose="02000506000000020003" pitchFamily="2" charset="0"/>
              </a:rPr>
            </a:br>
            <a:r>
              <a:rPr lang="pt-BR" sz="5600" dirty="0">
                <a:solidFill>
                  <a:schemeClr val="bg1"/>
                </a:solidFill>
                <a:effectLst>
                  <a:outerShdw blurRad="38100" dist="38100" dir="2700000" algn="tl">
                    <a:srgbClr val="000000">
                      <a:alpha val="43137"/>
                    </a:srgbClr>
                  </a:outerShdw>
                </a:effectLst>
                <a:latin typeface="+mn-lt"/>
                <a:cs typeface="Times New Roman" panose="02020603050405020304" pitchFamily="18" charset="0"/>
              </a:rPr>
              <a:t>L’ACTIVITÉ INTENSE</a:t>
            </a:r>
          </a:p>
        </p:txBody>
      </p:sp>
      <p:sp>
        <p:nvSpPr>
          <p:cNvPr id="3" name="Content Placeholder 2">
            <a:extLst>
              <a:ext uri="{FF2B5EF4-FFF2-40B4-BE49-F238E27FC236}">
                <a16:creationId xmlns:a16="http://schemas.microsoft.com/office/drawing/2014/main" id="{9FF96AC3-F06B-28EA-AB9E-EEFB6F5FA58E}"/>
              </a:ext>
            </a:extLst>
          </p:cNvPr>
          <p:cNvSpPr>
            <a:spLocks noGrp="1"/>
          </p:cNvSpPr>
          <p:nvPr>
            <p:ph idx="1"/>
          </p:nvPr>
        </p:nvSpPr>
        <p:spPr>
          <a:xfrm>
            <a:off x="265546" y="2001116"/>
            <a:ext cx="9959109" cy="4351338"/>
          </a:xfrm>
        </p:spPr>
        <p:txBody>
          <a:bodyPr>
            <a:normAutofit/>
          </a:bodyPr>
          <a:lstStyle/>
          <a:p>
            <a:pPr marL="0" indent="0">
              <a:lnSpc>
                <a:spcPct val="100000"/>
              </a:lnSpc>
              <a:buNone/>
            </a:pPr>
            <a:r>
              <a:rPr lang="fr-FR" sz="3600" dirty="0">
                <a:latin typeface="Times New Roman" panose="02020603050405020304" pitchFamily="18" charset="0"/>
                <a:cs typeface="Times New Roman" panose="02020603050405020304" pitchFamily="18" charset="0"/>
              </a:rPr>
              <a:t>Mais parfois, avec un agenda si chargé et une vie si active, nous sommes trop occupées pour trouver un moment de calme et de détente avec Dieu</a:t>
            </a:r>
            <a:r>
              <a:rPr lang="en-US" sz="3600" dirty="0">
                <a:latin typeface="Times New Roman" panose="02020603050405020304" pitchFamily="18" charset="0"/>
                <a:cs typeface="Times New Roman" panose="02020603050405020304" pitchFamily="18" charset="0"/>
              </a:rPr>
              <a:t>. </a:t>
            </a:r>
          </a:p>
          <a:p>
            <a:pPr marL="0" indent="0">
              <a:lnSpc>
                <a:spcPct val="100000"/>
              </a:lnSpc>
              <a:buNone/>
            </a:pPr>
            <a:r>
              <a:rPr lang="fr-FR" sz="3600" dirty="0">
                <a:latin typeface="Times New Roman" panose="02020603050405020304" pitchFamily="18" charset="0"/>
                <a:cs typeface="Times New Roman" panose="02020603050405020304" pitchFamily="18" charset="0"/>
              </a:rPr>
              <a:t>Où pourrions-nous Lui faire une place ? Même lorsque les personnes très occupées parviennent à s'accorder un moment de recueillement, ce n'est pas un moment de détente, loin de toute précipitation</a:t>
            </a:r>
            <a:r>
              <a:rPr lang="en-US" sz="3600" dirty="0">
                <a:latin typeface="Times New Roman" panose="02020603050405020304" pitchFamily="18" charset="0"/>
                <a:cs typeface="Times New Roman" panose="02020603050405020304" pitchFamily="18" charset="0"/>
              </a:rPr>
              <a:t>.</a:t>
            </a:r>
            <a:r>
              <a:rPr lang="en-US" sz="3600" dirty="0"/>
              <a:t> </a:t>
            </a:r>
            <a:endParaRPr lang="pt-BR" sz="3600" dirty="0"/>
          </a:p>
        </p:txBody>
      </p:sp>
    </p:spTree>
    <p:extLst>
      <p:ext uri="{BB962C8B-B14F-4D97-AF65-F5344CB8AC3E}">
        <p14:creationId xmlns:p14="http://schemas.microsoft.com/office/powerpoint/2010/main" val="4497391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A44BA3D0-6C53-9B7C-F1D7-EECB3759A0A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FA9CEA7-CC28-BA75-6366-08D861B3F394}"/>
              </a:ext>
            </a:extLst>
          </p:cNvPr>
          <p:cNvSpPr>
            <a:spLocks noGrp="1"/>
          </p:cNvSpPr>
          <p:nvPr>
            <p:ph type="title"/>
          </p:nvPr>
        </p:nvSpPr>
        <p:spPr>
          <a:xfrm>
            <a:off x="0" y="80388"/>
            <a:ext cx="10470382" cy="1487156"/>
          </a:xfrm>
        </p:spPr>
        <p:txBody>
          <a:bodyPr>
            <a:normAutofit fontScale="90000"/>
          </a:bodyPr>
          <a:lstStyle/>
          <a:p>
            <a:pPr algn="ctr"/>
            <a:r>
              <a:rPr lang="pt-BR" sz="6700" dirty="0">
                <a:solidFill>
                  <a:schemeClr val="bg1"/>
                </a:solidFill>
                <a:effectLst>
                  <a:outerShdw blurRad="38100" dist="38100" dir="2700000" algn="tl">
                    <a:srgbClr val="000000">
                      <a:alpha val="43137"/>
                    </a:srgbClr>
                  </a:outerShdw>
                </a:effectLst>
                <a:latin typeface="Rastanty Cortez" panose="02000506000000020003" pitchFamily="2" charset="0"/>
              </a:rPr>
              <a:t>OBSTACLES À L`´ÉCOUTE</a:t>
            </a:r>
            <a:br>
              <a:rPr lang="pt-BR" sz="7200" dirty="0">
                <a:solidFill>
                  <a:schemeClr val="bg1"/>
                </a:solidFill>
                <a:effectLst>
                  <a:outerShdw blurRad="38100" dist="38100" dir="2700000" algn="tl">
                    <a:srgbClr val="000000">
                      <a:alpha val="43137"/>
                    </a:srgbClr>
                  </a:outerShdw>
                </a:effectLst>
                <a:latin typeface="Rastanty Cortez" panose="02000506000000020003" pitchFamily="2" charset="0"/>
              </a:rPr>
            </a:br>
            <a:r>
              <a:rPr lang="pt-BR" sz="5600" dirty="0">
                <a:solidFill>
                  <a:schemeClr val="bg1"/>
                </a:solidFill>
                <a:effectLst>
                  <a:outerShdw blurRad="38100" dist="38100" dir="2700000" algn="tl">
                    <a:srgbClr val="000000">
                      <a:alpha val="43137"/>
                    </a:srgbClr>
                  </a:outerShdw>
                </a:effectLst>
                <a:latin typeface="+mn-lt"/>
                <a:cs typeface="Times New Roman" panose="02020603050405020304" pitchFamily="18" charset="0"/>
              </a:rPr>
              <a:t>LE BRUIT</a:t>
            </a:r>
          </a:p>
        </p:txBody>
      </p:sp>
      <p:sp>
        <p:nvSpPr>
          <p:cNvPr id="3" name="Content Placeholder 2">
            <a:extLst>
              <a:ext uri="{FF2B5EF4-FFF2-40B4-BE49-F238E27FC236}">
                <a16:creationId xmlns:a16="http://schemas.microsoft.com/office/drawing/2014/main" id="{6FC9D188-9484-7910-36B9-5B08684C5370}"/>
              </a:ext>
            </a:extLst>
          </p:cNvPr>
          <p:cNvSpPr>
            <a:spLocks noGrp="1"/>
          </p:cNvSpPr>
          <p:nvPr>
            <p:ph idx="1"/>
          </p:nvPr>
        </p:nvSpPr>
        <p:spPr>
          <a:xfrm>
            <a:off x="265546" y="2001115"/>
            <a:ext cx="9959109" cy="4675909"/>
          </a:xfrm>
        </p:spPr>
        <p:txBody>
          <a:bodyPr>
            <a:noAutofit/>
          </a:bodyPr>
          <a:lstStyle/>
          <a:p>
            <a:pPr>
              <a:lnSpc>
                <a:spcPct val="100000"/>
              </a:lnSpc>
            </a:pPr>
            <a:r>
              <a:rPr lang="fr-FR" sz="3300" dirty="0">
                <a:latin typeface="Times New Roman" panose="02020603050405020304" pitchFamily="18" charset="0"/>
                <a:cs typeface="Times New Roman" panose="02020603050405020304" pitchFamily="18" charset="0"/>
              </a:rPr>
              <a:t>Beaucoup de gens sont constamment exposés au bruit au quotidien, presque à chaque instant. Les premières heures du matin sont rythmées par le bruit de la famille qui se prépare pour l'école et le travail, les cris des enfants, les conversations avec le conjoint, les divertissements ou les appels téléphoniques</a:t>
            </a:r>
            <a:r>
              <a:rPr lang="en-US" sz="3300" dirty="0">
                <a:latin typeface="Times New Roman" panose="02020603050405020304" pitchFamily="18" charset="0"/>
                <a:cs typeface="Times New Roman" panose="02020603050405020304" pitchFamily="18" charset="0"/>
              </a:rPr>
              <a:t>. </a:t>
            </a:r>
          </a:p>
          <a:p>
            <a:pPr>
              <a:lnSpc>
                <a:spcPct val="100000"/>
              </a:lnSpc>
            </a:pPr>
            <a:r>
              <a:rPr lang="fr-FR" sz="3300" dirty="0">
                <a:latin typeface="Times New Roman" panose="02020603050405020304" pitchFamily="18" charset="0"/>
                <a:cs typeface="Times New Roman" panose="02020603050405020304" pitchFamily="18" charset="0"/>
              </a:rPr>
              <a:t>Et puis, au travail, il se passe tellement de choses qu’on n’a même pas le temps de réfléchir tranquillement</a:t>
            </a:r>
            <a:r>
              <a:rPr lang="en-US" sz="33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8496341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422E5698-19C7-BC72-2BBE-827B49A51F6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C93C6F2-1C9B-06C4-0DF2-F38F75E781F3}"/>
              </a:ext>
            </a:extLst>
          </p:cNvPr>
          <p:cNvSpPr>
            <a:spLocks noGrp="1"/>
          </p:cNvSpPr>
          <p:nvPr>
            <p:ph type="title"/>
          </p:nvPr>
        </p:nvSpPr>
        <p:spPr>
          <a:xfrm>
            <a:off x="0" y="80388"/>
            <a:ext cx="10470382" cy="1487156"/>
          </a:xfrm>
        </p:spPr>
        <p:txBody>
          <a:bodyPr>
            <a:normAutofit fontScale="90000"/>
          </a:bodyPr>
          <a:lstStyle/>
          <a:p>
            <a:pPr algn="ctr"/>
            <a:r>
              <a:rPr lang="pt-BR" sz="6700" dirty="0">
                <a:solidFill>
                  <a:schemeClr val="bg1"/>
                </a:solidFill>
                <a:effectLst>
                  <a:outerShdw blurRad="38100" dist="38100" dir="2700000" algn="tl">
                    <a:srgbClr val="000000">
                      <a:alpha val="43137"/>
                    </a:srgbClr>
                  </a:outerShdw>
                </a:effectLst>
                <a:latin typeface="Rastanty Cortez" panose="02000506000000020003" pitchFamily="2" charset="0"/>
              </a:rPr>
              <a:t>OBSTACLES À L`´ÉCOUTE</a:t>
            </a:r>
            <a:br>
              <a:rPr lang="pt-BR" sz="7200" dirty="0">
                <a:solidFill>
                  <a:schemeClr val="bg1"/>
                </a:solidFill>
                <a:effectLst>
                  <a:outerShdw blurRad="38100" dist="38100" dir="2700000" algn="tl">
                    <a:srgbClr val="000000">
                      <a:alpha val="43137"/>
                    </a:srgbClr>
                  </a:outerShdw>
                </a:effectLst>
                <a:latin typeface="Rastanty Cortez" panose="02000506000000020003" pitchFamily="2" charset="0"/>
              </a:rPr>
            </a:br>
            <a:r>
              <a:rPr lang="pt-BR" sz="5600" dirty="0">
                <a:solidFill>
                  <a:schemeClr val="bg1"/>
                </a:solidFill>
                <a:effectLst>
                  <a:outerShdw blurRad="38100" dist="38100" dir="2700000" algn="tl">
                    <a:srgbClr val="000000">
                      <a:alpha val="43137"/>
                    </a:srgbClr>
                  </a:outerShdw>
                </a:effectLst>
                <a:latin typeface="+mn-lt"/>
                <a:cs typeface="Times New Roman" panose="02020603050405020304" pitchFamily="18" charset="0"/>
              </a:rPr>
              <a:t>LE BRUIT</a:t>
            </a:r>
          </a:p>
        </p:txBody>
      </p:sp>
      <p:sp>
        <p:nvSpPr>
          <p:cNvPr id="3" name="Content Placeholder 2">
            <a:extLst>
              <a:ext uri="{FF2B5EF4-FFF2-40B4-BE49-F238E27FC236}">
                <a16:creationId xmlns:a16="http://schemas.microsoft.com/office/drawing/2014/main" id="{7F46E2C9-FD8B-A23D-45D7-B6DD102A74AD}"/>
              </a:ext>
            </a:extLst>
          </p:cNvPr>
          <p:cNvSpPr>
            <a:spLocks noGrp="1"/>
          </p:cNvSpPr>
          <p:nvPr>
            <p:ph idx="1"/>
          </p:nvPr>
        </p:nvSpPr>
        <p:spPr>
          <a:xfrm>
            <a:off x="265546" y="2001115"/>
            <a:ext cx="9959109" cy="4675909"/>
          </a:xfrm>
        </p:spPr>
        <p:txBody>
          <a:bodyPr>
            <a:noAutofit/>
          </a:bodyPr>
          <a:lstStyle/>
          <a:p>
            <a:pPr>
              <a:lnSpc>
                <a:spcPct val="100000"/>
              </a:lnSpc>
            </a:pPr>
            <a:r>
              <a:rPr lang="fr-FR" sz="3300" dirty="0">
                <a:latin typeface="Times New Roman" panose="02020603050405020304" pitchFamily="18" charset="0"/>
                <a:cs typeface="Times New Roman" panose="02020603050405020304" pitchFamily="18" charset="0"/>
              </a:rPr>
              <a:t>Ensuite, quand nous avons enfin un peu de temps libre, nous le remplissons de </a:t>
            </a:r>
            <a:r>
              <a:rPr lang="en-US" sz="3300" dirty="0">
                <a:latin typeface="Times New Roman" panose="02020603050405020304" pitchFamily="18" charset="0"/>
                <a:cs typeface="Times New Roman" panose="02020603050405020304" pitchFamily="18" charset="0"/>
              </a:rPr>
              <a:t>“</a:t>
            </a:r>
            <a:r>
              <a:rPr lang="fr-FR" sz="3300" dirty="0">
                <a:latin typeface="Times New Roman" panose="02020603050405020304" pitchFamily="18" charset="0"/>
                <a:cs typeface="Times New Roman" panose="02020603050405020304" pitchFamily="18" charset="0"/>
              </a:rPr>
              <a:t>bruit</a:t>
            </a:r>
            <a:r>
              <a:rPr lang="en-US" sz="3300" dirty="0">
                <a:latin typeface="Times New Roman" panose="02020603050405020304" pitchFamily="18" charset="0"/>
                <a:cs typeface="Times New Roman" panose="02020603050405020304" pitchFamily="18" charset="0"/>
              </a:rPr>
              <a:t>”</a:t>
            </a:r>
            <a:r>
              <a:rPr lang="fr-FR" sz="3300" dirty="0">
                <a:latin typeface="Times New Roman" panose="02020603050405020304" pitchFamily="18" charset="0"/>
                <a:cs typeface="Times New Roman" panose="02020603050405020304" pitchFamily="18" charset="0"/>
              </a:rPr>
              <a:t> provenant des réseaux sociaux, de la télévision, voire de </a:t>
            </a:r>
            <a:r>
              <a:rPr lang="en-US" sz="3300" dirty="0">
                <a:latin typeface="Times New Roman" panose="02020603050405020304" pitchFamily="18" charset="0"/>
                <a:cs typeface="Times New Roman" panose="02020603050405020304" pitchFamily="18" charset="0"/>
              </a:rPr>
              <a:t>“</a:t>
            </a:r>
            <a:r>
              <a:rPr lang="fr-FR" sz="3300" dirty="0">
                <a:latin typeface="Times New Roman" panose="02020603050405020304" pitchFamily="18" charset="0"/>
                <a:cs typeface="Times New Roman" panose="02020603050405020304" pitchFamily="18" charset="0"/>
              </a:rPr>
              <a:t>bruit</a:t>
            </a:r>
            <a:r>
              <a:rPr lang="en-US" sz="3300" dirty="0">
                <a:latin typeface="Times New Roman" panose="02020603050405020304" pitchFamily="18" charset="0"/>
                <a:cs typeface="Times New Roman" panose="02020603050405020304" pitchFamily="18" charset="0"/>
              </a:rPr>
              <a:t>”</a:t>
            </a:r>
            <a:r>
              <a:rPr lang="fr-FR" sz="3300" dirty="0">
                <a:latin typeface="Times New Roman" panose="02020603050405020304" pitchFamily="18" charset="0"/>
                <a:cs typeface="Times New Roman" panose="02020603050405020304" pitchFamily="18" charset="0"/>
              </a:rPr>
              <a:t> de qualité. </a:t>
            </a:r>
            <a:br>
              <a:rPr lang="fr-FR" sz="3300" dirty="0">
                <a:latin typeface="Times New Roman" panose="02020603050405020304" pitchFamily="18" charset="0"/>
                <a:cs typeface="Times New Roman" panose="02020603050405020304" pitchFamily="18" charset="0"/>
              </a:rPr>
            </a:br>
            <a:r>
              <a:rPr lang="fr-FR" sz="3300" dirty="0">
                <a:latin typeface="Times New Roman" panose="02020603050405020304" pitchFamily="18" charset="0"/>
                <a:cs typeface="Times New Roman" panose="02020603050405020304" pitchFamily="18" charset="0"/>
              </a:rPr>
              <a:t>Mais tout ce bruit ne nous laisse pas le calme et la tranquillité nécessaires pour entendre la douce voix de Dieu</a:t>
            </a:r>
            <a:r>
              <a:rPr lang="en-US" sz="33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1347657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2ACA98D1-2F60-31E2-7492-3048AA47F39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4ECA836-9D27-E0A3-14C8-E377445ED473}"/>
              </a:ext>
            </a:extLst>
          </p:cNvPr>
          <p:cNvSpPr>
            <a:spLocks noGrp="1"/>
          </p:cNvSpPr>
          <p:nvPr>
            <p:ph type="title"/>
          </p:nvPr>
        </p:nvSpPr>
        <p:spPr>
          <a:xfrm>
            <a:off x="0" y="80388"/>
            <a:ext cx="10470382" cy="1487156"/>
          </a:xfrm>
          <a:ln>
            <a:solidFill>
              <a:srgbClr val="666377"/>
            </a:solidFill>
          </a:ln>
        </p:spPr>
        <p:txBody>
          <a:bodyPr>
            <a:normAutofit fontScale="90000"/>
          </a:bodyPr>
          <a:lstStyle/>
          <a:p>
            <a:pPr algn="ctr"/>
            <a:br>
              <a:rPr lang="pt-BR" sz="7200" dirty="0">
                <a:solidFill>
                  <a:schemeClr val="bg1"/>
                </a:solidFill>
                <a:effectLst>
                  <a:outerShdw blurRad="38100" dist="38100" dir="2700000" algn="tl">
                    <a:srgbClr val="000000">
                      <a:alpha val="43137"/>
                    </a:srgbClr>
                  </a:outerShdw>
                </a:effectLst>
                <a:latin typeface="Rastanty Cortez" panose="02000506000000020003" pitchFamily="2" charset="0"/>
              </a:rPr>
            </a:br>
            <a:r>
              <a:rPr lang="pt-BR" sz="6700" dirty="0">
                <a:solidFill>
                  <a:schemeClr val="bg1"/>
                </a:solidFill>
                <a:effectLst>
                  <a:outerShdw blurRad="38100" dist="38100" dir="2700000" algn="tl">
                    <a:srgbClr val="000000">
                      <a:alpha val="43137"/>
                    </a:srgbClr>
                  </a:outerShdw>
                </a:effectLst>
                <a:latin typeface="Rastanty Cortez" panose="02000506000000020003" pitchFamily="2" charset="0"/>
              </a:rPr>
              <a:t>OBSTACLES À L´ÉCOUTE</a:t>
            </a:r>
            <a:br>
              <a:rPr lang="pt-BR" sz="7200" dirty="0">
                <a:solidFill>
                  <a:schemeClr val="bg1"/>
                </a:solidFill>
                <a:effectLst>
                  <a:outerShdw blurRad="38100" dist="38100" dir="2700000" algn="tl">
                    <a:srgbClr val="000000">
                      <a:alpha val="43137"/>
                    </a:srgbClr>
                  </a:outerShdw>
                </a:effectLst>
                <a:latin typeface="Rastanty Cortez" panose="02000506000000020003" pitchFamily="2" charset="0"/>
              </a:rPr>
            </a:br>
            <a:r>
              <a:rPr lang="en-US" sz="5600" dirty="0">
                <a:solidFill>
                  <a:schemeClr val="bg1"/>
                </a:solidFill>
                <a:effectLst>
                  <a:outerShdw blurRad="38100" dist="38100" dir="2700000" algn="tl">
                    <a:srgbClr val="000000">
                      <a:alpha val="43137"/>
                    </a:srgbClr>
                  </a:outerShdw>
                </a:effectLst>
                <a:latin typeface="+mn-lt"/>
                <a:cs typeface="Times New Roman" panose="02020603050405020304" pitchFamily="18" charset="0"/>
              </a:rPr>
              <a:t>LA FATIGUE</a:t>
            </a:r>
            <a:br>
              <a:rPr lang="en-US" dirty="0"/>
            </a:br>
            <a:endParaRPr lang="pt-BR" sz="72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62D46BD2-1FEC-14D0-9771-63E04E19AE35}"/>
              </a:ext>
            </a:extLst>
          </p:cNvPr>
          <p:cNvSpPr>
            <a:spLocks noGrp="1"/>
          </p:cNvSpPr>
          <p:nvPr>
            <p:ph idx="1"/>
          </p:nvPr>
        </p:nvSpPr>
        <p:spPr>
          <a:xfrm>
            <a:off x="265546" y="2001116"/>
            <a:ext cx="9959109" cy="4351338"/>
          </a:xfrm>
        </p:spPr>
        <p:txBody>
          <a:bodyPr>
            <a:normAutofit/>
          </a:bodyPr>
          <a:lstStyle/>
          <a:p>
            <a:pPr marL="0" indent="0">
              <a:lnSpc>
                <a:spcPct val="100000"/>
              </a:lnSpc>
              <a:buNone/>
            </a:pPr>
            <a:r>
              <a:rPr lang="fr-FR" sz="3300" dirty="0">
                <a:latin typeface="Times New Roman" panose="02020603050405020304" pitchFamily="18" charset="0"/>
                <a:cs typeface="Times New Roman" panose="02020603050405020304" pitchFamily="18" charset="0"/>
              </a:rPr>
              <a:t>Parfois, nous en faisons tellement que nous sommes toujours fatigués. Quand nous nous asseyons enfin à la fin de la journée, nous nous endormons presque aussitôt.</a:t>
            </a:r>
          </a:p>
          <a:p>
            <a:pPr marL="0" indent="0">
              <a:lnSpc>
                <a:spcPct val="100000"/>
              </a:lnSpc>
              <a:buNone/>
            </a:pPr>
            <a:r>
              <a:rPr lang="fr-FR" sz="3300" dirty="0">
                <a:latin typeface="Times New Roman" panose="02020603050405020304" pitchFamily="18" charset="0"/>
                <a:cs typeface="Times New Roman" panose="02020603050405020304" pitchFamily="18" charset="0"/>
              </a:rPr>
              <a:t>Ou alors, nous sommes tellement fatigués en permanence que nous arrivons à peine à nous concentrer et que nous ne sommes certainement pas assez attentifs pour tendre l'oreille et écouter Sa voix.</a:t>
            </a:r>
            <a:endParaRPr lang="en-US" sz="33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486040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FB2146DF-B5BE-2F7C-58C1-20DFFF72C8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536293E-4786-10C0-D124-AD4EC755967C}"/>
              </a:ext>
            </a:extLst>
          </p:cNvPr>
          <p:cNvSpPr>
            <a:spLocks noGrp="1"/>
          </p:cNvSpPr>
          <p:nvPr>
            <p:ph type="title"/>
          </p:nvPr>
        </p:nvSpPr>
        <p:spPr>
          <a:xfrm>
            <a:off x="0" y="80388"/>
            <a:ext cx="10470382" cy="1586487"/>
          </a:xfrm>
          <a:ln>
            <a:solidFill>
              <a:schemeClr val="bg2"/>
            </a:solidFill>
          </a:ln>
        </p:spPr>
        <p:txBody>
          <a:bodyPr>
            <a:noAutofit/>
          </a:bodyPr>
          <a:lstStyle/>
          <a:p>
            <a:pPr algn="ctr"/>
            <a:r>
              <a:rPr lang="pt-BR" sz="6000" dirty="0">
                <a:solidFill>
                  <a:schemeClr val="bg1"/>
                </a:solidFill>
                <a:effectLst>
                  <a:outerShdw blurRad="38100" dist="38100" dir="2700000" algn="tl">
                    <a:srgbClr val="000000">
                      <a:alpha val="43137"/>
                    </a:srgbClr>
                  </a:outerShdw>
                </a:effectLst>
                <a:latin typeface="Rastanty Cortez" panose="02000506000000020003" pitchFamily="2" charset="0"/>
              </a:rPr>
              <a:t>OBSTACLES À L`´ÉCOUTE</a:t>
            </a: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r>
              <a:rPr lang="fr-FR" sz="4500" dirty="0">
                <a:solidFill>
                  <a:schemeClr val="bg1"/>
                </a:solidFill>
                <a:latin typeface="+mn-lt"/>
                <a:cs typeface="Times New Roman" panose="02020603050405020304" pitchFamily="18" charset="0"/>
              </a:rPr>
              <a:t>TRÈS IMPLIQUÉES À L’ÉGLISE </a:t>
            </a:r>
            <a:r>
              <a:rPr lang="fr-FR" sz="3000" dirty="0">
                <a:solidFill>
                  <a:schemeClr val="bg1"/>
                </a:solidFill>
                <a:latin typeface="+mn-lt"/>
                <a:cs typeface="Times New Roman" panose="02020603050405020304" pitchFamily="18" charset="0"/>
              </a:rPr>
              <a:t>(MAIS PAS AVEC LUI)</a:t>
            </a:r>
            <a:endParaRPr lang="pt-BR" sz="48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457EB91C-D13A-7883-F828-39B012F63711}"/>
              </a:ext>
            </a:extLst>
          </p:cNvPr>
          <p:cNvSpPr>
            <a:spLocks noGrp="1"/>
          </p:cNvSpPr>
          <p:nvPr>
            <p:ph idx="1"/>
          </p:nvPr>
        </p:nvSpPr>
        <p:spPr>
          <a:xfrm>
            <a:off x="265546" y="2001116"/>
            <a:ext cx="9959109" cy="4351338"/>
          </a:xfrm>
        </p:spPr>
        <p:txBody>
          <a:bodyPr>
            <a:normAutofit/>
          </a:bodyPr>
          <a:lstStyle/>
          <a:p>
            <a:pPr marL="0" indent="0">
              <a:buNone/>
            </a:pPr>
            <a:r>
              <a:rPr lang="fr-FR" sz="3600" dirty="0">
                <a:latin typeface="Times New Roman" panose="02020603050405020304" pitchFamily="18" charset="0"/>
                <a:cs typeface="Times New Roman" panose="02020603050405020304" pitchFamily="18" charset="0"/>
              </a:rPr>
              <a:t>On a parfois tendance à penser que le simple fait d'être à l'église ou de participer à une activité liée à l'église suffit à nous rapprocher de Lui. </a:t>
            </a:r>
            <a:endParaRPr lang="en-US" sz="3600" dirty="0">
              <a:latin typeface="Times New Roman" panose="02020603050405020304" pitchFamily="18" charset="0"/>
              <a:cs typeface="Times New Roman" panose="02020603050405020304" pitchFamily="18" charset="0"/>
            </a:endParaRPr>
          </a:p>
          <a:p>
            <a:pPr marL="0" indent="0">
              <a:buNone/>
            </a:pPr>
            <a:r>
              <a:rPr lang="fr-FR" sz="3600" dirty="0">
                <a:latin typeface="Times New Roman" panose="02020603050405020304" pitchFamily="18" charset="0"/>
                <a:cs typeface="Times New Roman" panose="02020603050405020304" pitchFamily="18" charset="0"/>
              </a:rPr>
              <a:t>Mais nous pouvons être tellement pris par l'église, les explos-tisons, l'équipe de louange ou l'enseignement à l'École du Sabbat que nous n'avons plus le temps de cultiver notre relation personnelle avec Jésus. </a:t>
            </a:r>
            <a:endParaRPr lang="en-US"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724318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543E8807-3772-14CC-61BF-4D41F8BF1AA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0FDC40-FE44-5EFB-A9F7-6CAC633E3F22}"/>
              </a:ext>
            </a:extLst>
          </p:cNvPr>
          <p:cNvSpPr>
            <a:spLocks noGrp="1"/>
          </p:cNvSpPr>
          <p:nvPr>
            <p:ph type="title"/>
          </p:nvPr>
        </p:nvSpPr>
        <p:spPr>
          <a:xfrm>
            <a:off x="0" y="80388"/>
            <a:ext cx="10470382" cy="1487156"/>
          </a:xfrm>
        </p:spPr>
        <p:txBody>
          <a:bodyPr>
            <a:noAutofit/>
          </a:bodyPr>
          <a:lstStyle/>
          <a:p>
            <a:pPr algn="ct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r>
              <a:rPr lang="pt-BR" sz="6000" dirty="0">
                <a:solidFill>
                  <a:schemeClr val="bg1"/>
                </a:solidFill>
                <a:effectLst>
                  <a:outerShdw blurRad="38100" dist="38100" dir="2700000" algn="tl">
                    <a:srgbClr val="000000">
                      <a:alpha val="43137"/>
                    </a:srgbClr>
                  </a:outerShdw>
                </a:effectLst>
                <a:latin typeface="Rastanty Cortez" panose="02000506000000020003" pitchFamily="2" charset="0"/>
              </a:rPr>
              <a:t>OBSTACLES À L`´ÉCOUTE</a:t>
            </a: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r>
              <a:rPr lang="en-US" sz="4800" dirty="0">
                <a:solidFill>
                  <a:schemeClr val="bg1"/>
                </a:solidFill>
                <a:effectLst>
                  <a:outerShdw blurRad="38100" dist="38100" dir="2700000" algn="tl">
                    <a:srgbClr val="000000">
                      <a:alpha val="43137"/>
                    </a:srgbClr>
                  </a:outerShdw>
                </a:effectLst>
                <a:latin typeface="+mn-lt"/>
                <a:cs typeface="Times New Roman" panose="02020603050405020304" pitchFamily="18" charset="0"/>
              </a:rPr>
              <a:t>PAS DE CONNEXION</a:t>
            </a:r>
            <a:br>
              <a:rPr lang="en-US" sz="2800" dirty="0"/>
            </a:br>
            <a:endParaRPr lang="pt-BR" sz="48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AFEB38D0-1A1E-7328-CCD0-62096611A3ED}"/>
              </a:ext>
            </a:extLst>
          </p:cNvPr>
          <p:cNvSpPr>
            <a:spLocks noGrp="1"/>
          </p:cNvSpPr>
          <p:nvPr>
            <p:ph idx="1"/>
          </p:nvPr>
        </p:nvSpPr>
        <p:spPr>
          <a:xfrm>
            <a:off x="265546" y="2001116"/>
            <a:ext cx="9959109" cy="4351338"/>
          </a:xfrm>
        </p:spPr>
        <p:txBody>
          <a:bodyPr>
            <a:noAutofit/>
          </a:bodyPr>
          <a:lstStyle/>
          <a:p>
            <a:pPr>
              <a:lnSpc>
                <a:spcPct val="100000"/>
              </a:lnSpc>
            </a:pPr>
            <a:r>
              <a:rPr lang="fr-FR" sz="3300" dirty="0">
                <a:latin typeface="Times New Roman" panose="02020603050405020304" pitchFamily="18" charset="0"/>
                <a:cs typeface="Times New Roman" panose="02020603050405020304" pitchFamily="18" charset="0"/>
              </a:rPr>
              <a:t>Mais la principale raison pour laquelle nous n'entendons pas la voix de Dieu, c'est que nous ne sommes pas en communion avec Lui</a:t>
            </a:r>
            <a:r>
              <a:rPr lang="en-US" sz="3300" dirty="0">
                <a:latin typeface="Times New Roman" panose="02020603050405020304" pitchFamily="18" charset="0"/>
                <a:cs typeface="Times New Roman" panose="02020603050405020304" pitchFamily="18" charset="0"/>
              </a:rPr>
              <a:t>. </a:t>
            </a:r>
          </a:p>
          <a:p>
            <a:pPr>
              <a:lnSpc>
                <a:spcPct val="100000"/>
              </a:lnSpc>
            </a:pPr>
            <a:r>
              <a:rPr lang="fr-FR" sz="3300" dirty="0">
                <a:latin typeface="Times New Roman" panose="02020603050405020304" pitchFamily="18" charset="0"/>
                <a:cs typeface="Times New Roman" panose="02020603050405020304" pitchFamily="18" charset="0"/>
              </a:rPr>
              <a:t>Que ce soit par manque de temps passé avec Lui, à lire Sa Parole ; par manque de temps passé dans le recueillement devant Lui ; ou par une désobéissance chérie qui nous prend plus de temps que le temps passé avec Lui, nous ne sommes pas reliés à </a:t>
            </a:r>
            <a:r>
              <a:rPr lang="en-US" sz="3300" dirty="0">
                <a:latin typeface="Times New Roman" panose="02020603050405020304" pitchFamily="18" charset="0"/>
                <a:cs typeface="Times New Roman" panose="02020603050405020304" pitchFamily="18" charset="0"/>
              </a:rPr>
              <a:t>“</a:t>
            </a:r>
            <a:r>
              <a:rPr lang="fr-FR" sz="3300" dirty="0">
                <a:latin typeface="Times New Roman" panose="02020603050405020304" pitchFamily="18" charset="0"/>
                <a:cs typeface="Times New Roman" panose="02020603050405020304" pitchFamily="18" charset="0"/>
              </a:rPr>
              <a:t>la Vigne</a:t>
            </a:r>
            <a:r>
              <a:rPr lang="en-US" sz="33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6505304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EDE9E79-E823-CAB1-9051-7EF0036E0630}"/>
              </a:ext>
            </a:extLst>
          </p:cNvPr>
          <p:cNvSpPr>
            <a:spLocks noGrp="1"/>
          </p:cNvSpPr>
          <p:nvPr>
            <p:ph type="title"/>
          </p:nvPr>
        </p:nvSpPr>
        <p:spPr>
          <a:xfrm>
            <a:off x="265546" y="217344"/>
            <a:ext cx="9959108" cy="1325563"/>
          </a:xfrm>
        </p:spPr>
        <p:txBody>
          <a:bodyPr>
            <a:normAutofit/>
          </a:bodyPr>
          <a:lstStyle/>
          <a:p>
            <a:r>
              <a:rPr lang="en-US" b="1" dirty="0"/>
              <a:t>Questions pour Discussion</a:t>
            </a:r>
            <a:endParaRPr lang="en-US" dirty="0"/>
          </a:p>
        </p:txBody>
      </p:sp>
      <p:sp>
        <p:nvSpPr>
          <p:cNvPr id="5" name="Content Placeholder 2">
            <a:extLst>
              <a:ext uri="{FF2B5EF4-FFF2-40B4-BE49-F238E27FC236}">
                <a16:creationId xmlns:a16="http://schemas.microsoft.com/office/drawing/2014/main" id="{A2AB0323-BDB9-78A9-DAD5-899044D00AFD}"/>
              </a:ext>
            </a:extLst>
          </p:cNvPr>
          <p:cNvSpPr>
            <a:spLocks noGrp="1"/>
          </p:cNvSpPr>
          <p:nvPr>
            <p:ph idx="1"/>
          </p:nvPr>
        </p:nvSpPr>
        <p:spPr>
          <a:xfrm>
            <a:off x="265546" y="2001116"/>
            <a:ext cx="9959109" cy="4541086"/>
          </a:xfrm>
        </p:spPr>
        <p:txBody>
          <a:bodyPr>
            <a:normAutofit/>
          </a:bodyPr>
          <a:lstStyle/>
          <a:p>
            <a:pPr marL="742950" lvl="0" indent="-742950">
              <a:buAutoNum type="arabicParenR"/>
            </a:pPr>
            <a:r>
              <a:rPr lang="fr-FR" sz="3200" dirty="0">
                <a:solidFill>
                  <a:schemeClr val="bg1"/>
                </a:solidFill>
                <a:latin typeface="Times New Roman" panose="02020603050405020304" pitchFamily="18" charset="0"/>
                <a:cs typeface="Times New Roman" panose="02020603050405020304" pitchFamily="18" charset="0"/>
              </a:rPr>
              <a:t>Vous reconnaissez-vous dans l'un des cinq obstacles cités ? Si oui, parlez-en.</a:t>
            </a:r>
          </a:p>
          <a:p>
            <a:pPr marL="742950" lvl="0" indent="-742950">
              <a:buAutoNum type="arabicParenR"/>
            </a:pPr>
            <a:r>
              <a:rPr lang="fr-FR" sz="3200" dirty="0">
                <a:solidFill>
                  <a:schemeClr val="bg1"/>
                </a:solidFill>
                <a:latin typeface="Times New Roman" panose="02020603050405020304" pitchFamily="18" charset="0"/>
                <a:cs typeface="Times New Roman" panose="02020603050405020304" pitchFamily="18" charset="0"/>
              </a:rPr>
              <a:t>Lequel est le plus pertinent dans votre vie ?</a:t>
            </a:r>
          </a:p>
          <a:p>
            <a:pPr marL="742950" lvl="0" indent="-742950">
              <a:buAutoNum type="arabicParenR"/>
            </a:pPr>
            <a:r>
              <a:rPr lang="fr-FR" sz="3200" dirty="0">
                <a:solidFill>
                  <a:schemeClr val="bg1"/>
                </a:solidFill>
                <a:latin typeface="Times New Roman" panose="02020603050405020304" pitchFamily="18" charset="0"/>
                <a:cs typeface="Times New Roman" panose="02020603050405020304" pitchFamily="18" charset="0"/>
              </a:rPr>
              <a:t>Y a-t-il d'autres obstacles qui ne sont pas mentionnés ici ? Si oui, quels sont-ils ?</a:t>
            </a:r>
          </a:p>
          <a:p>
            <a:pPr marL="742950" lvl="0" indent="-742950">
              <a:buAutoNum type="arabicParenR"/>
            </a:pPr>
            <a:r>
              <a:rPr lang="fr-FR" sz="3200" dirty="0">
                <a:solidFill>
                  <a:schemeClr val="bg1"/>
                </a:solidFill>
                <a:latin typeface="Times New Roman" panose="02020603050405020304" pitchFamily="18" charset="0"/>
                <a:cs typeface="Times New Roman" panose="02020603050405020304" pitchFamily="18" charset="0"/>
              </a:rPr>
              <a:t>Préparez-vous à partager le plus grand obstacle auquel votre groupe a réellement été confronté.</a:t>
            </a:r>
            <a:endParaRPr lang="pt-BR" sz="3200" dirty="0">
              <a:solidFill>
                <a:schemeClr val="bg1"/>
              </a:solidFill>
            </a:endParaRPr>
          </a:p>
        </p:txBody>
      </p:sp>
    </p:spTree>
    <p:extLst>
      <p:ext uri="{BB962C8B-B14F-4D97-AF65-F5344CB8AC3E}">
        <p14:creationId xmlns:p14="http://schemas.microsoft.com/office/powerpoint/2010/main" val="30311900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456</TotalTime>
  <Words>2432</Words>
  <Application>Microsoft Office PowerPoint</Application>
  <PresentationFormat>Widescreen</PresentationFormat>
  <Paragraphs>89</Paragraphs>
  <Slides>26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26</vt:i4>
      </vt:variant>
    </vt:vector>
  </HeadingPairs>
  <TitlesOfParts>
    <vt:vector size="33" baseType="lpstr">
      <vt:lpstr>Arial</vt:lpstr>
      <vt:lpstr>Calibri</vt:lpstr>
      <vt:lpstr>Calibri Light</vt:lpstr>
      <vt:lpstr>Montserrat SemiBold</vt:lpstr>
      <vt:lpstr>Rastanty Cortez</vt:lpstr>
      <vt:lpstr>Times New Roman</vt:lpstr>
      <vt:lpstr>Office Theme</vt:lpstr>
      <vt:lpstr>PowerPoint Presentation</vt:lpstr>
      <vt:lpstr>OBSTACLES À L`´ÉCOUTE L’ACTIVITÉ INTENSE</vt:lpstr>
      <vt:lpstr>OBSTACLES À L`´ÉCOUTE L’ACTIVITÉ INTENSE</vt:lpstr>
      <vt:lpstr>OBSTACLES À L`´ÉCOUTE LE BRUIT</vt:lpstr>
      <vt:lpstr>OBSTACLES À L`´ÉCOUTE LE BRUIT</vt:lpstr>
      <vt:lpstr> OBSTACLES À L´ÉCOUTE LA FATIGUE </vt:lpstr>
      <vt:lpstr>OBSTACLES À L`´ÉCOUTE TRÈS IMPLIQUÉES À L’ÉGLISE (MAIS PAS AVEC LUI)</vt:lpstr>
      <vt:lpstr> OBSTACLES À L`´ÉCOUTE PAS DE CONNEXION </vt:lpstr>
      <vt:lpstr>Questions pour Discussion</vt:lpstr>
      <vt:lpstr>Questions pour Discussion</vt:lpstr>
      <vt:lpstr>   OCCASIONS POUR ÉCOUTER Lire la Parole de Dieu    </vt:lpstr>
      <vt:lpstr>   OCCASIONS POUR ÉCOUTER Lire la Parole de Dieu    </vt:lpstr>
      <vt:lpstr>    OCCASIONS POUR ÉCOUTER Louange et Gratitude     </vt:lpstr>
      <vt:lpstr>     OCCASIONS POUR ÉCOUTER Le Temps de Prière      </vt:lpstr>
      <vt:lpstr>      OCCASIONS POUR ÉCOUTER Le Repos du Sabbath       </vt:lpstr>
      <vt:lpstr>       OCCASIONS POUR ÉCOUTER Passer du Temps dans la Nature        </vt:lpstr>
      <vt:lpstr>       OCCASIONS POUR ÉCOUTER Réfléchir sur le Passé        </vt:lpstr>
      <vt:lpstr>Discussion en Groupes</vt:lpstr>
      <vt:lpstr> RÉPONSES APR~ÈS AVOIR ÉCOUTÉ Les Arguments </vt:lpstr>
      <vt:lpstr>  RÉPONSES APR~ÈS AVOIR ÉCOUTÉ Calendrier/Planification  </vt:lpstr>
      <vt:lpstr>  RÉPONSES APR~ÈS AVOIR ÉCOUTÉ Calendrier/Planification  </vt:lpstr>
      <vt:lpstr>Questions de Discussion</vt:lpstr>
      <vt:lpstr>Questions de Discussion</vt:lpstr>
      <vt:lpstr>Questions de Discussion</vt:lpstr>
      <vt:lpstr> CONCLUSION </vt:lpstr>
      <vt:lpstr>     CONCLUSION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God’s love</dc:title>
  <dc:creator>Erika Miike</dc:creator>
  <cp:lastModifiedBy>Esther Hanselmann</cp:lastModifiedBy>
  <cp:revision>69</cp:revision>
  <dcterms:created xsi:type="dcterms:W3CDTF">2023-02-14T12:16:54Z</dcterms:created>
  <dcterms:modified xsi:type="dcterms:W3CDTF">2026-04-16T10:17:15Z</dcterms:modified>
</cp:coreProperties>
</file>